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1"/>
  </p:notesMasterIdLst>
  <p:handoutMasterIdLst>
    <p:handoutMasterId r:id="rId12"/>
  </p:handoutMasterIdLst>
  <p:sldIdLst>
    <p:sldId id="271" r:id="rId2"/>
    <p:sldId id="279" r:id="rId3"/>
    <p:sldId id="267" r:id="rId4"/>
    <p:sldId id="268" r:id="rId5"/>
    <p:sldId id="269" r:id="rId6"/>
    <p:sldId id="270" r:id="rId7"/>
    <p:sldId id="277" r:id="rId8"/>
    <p:sldId id="278" r:id="rId9"/>
    <p:sldId id="274" r:id="rId10"/>
  </p:sldIdLst>
  <p:sldSz cx="9144000" cy="6858000" type="screen4x3"/>
  <p:notesSz cx="9926638" cy="6797675"/>
  <p:defaultTex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15:clr>
            <a:srgbClr val="A4A3A4"/>
          </p15:clr>
        </p15:guide>
        <p15:guide id="2" pos="5759">
          <p15:clr>
            <a:srgbClr val="A4A3A4"/>
          </p15:clr>
        </p15:guide>
      </p15:sldGuideLst>
    </p:ext>
    <p:ext uri="{2D200454-40CA-4A62-9FC3-DE9A4176ACB9}">
      <p15:notesGuideLst xmlns:p15="http://schemas.microsoft.com/office/powerpoint/2012/main">
        <p15:guide id="1" orient="horz" pos="2141" userDrawn="1">
          <p15:clr>
            <a:srgbClr val="A4A3A4"/>
          </p15:clr>
        </p15:guide>
        <p15:guide id="2" pos="3127"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olücke-Arens, Petra" initials="GP" lastIdx="1" clrIdx="0">
    <p:extLst>
      <p:ext uri="{19B8F6BF-5375-455C-9EA6-DF929625EA0E}">
        <p15:presenceInfo xmlns:p15="http://schemas.microsoft.com/office/powerpoint/2012/main" userId="S-1-5-21-3402892846-2621056126-900971723-808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D113A9D2-9D6B-4929-AA2D-F23B5EE8CBE7}" styleName="Designformatvorlage 2 - Akz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7B26C5-4107-4FEC-AEDC-1716B250A1EF}" styleName="Helle Formatvorlag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Helle Formatvorlage 1 - Akz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Helle Formatvorlage 1 - Akz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C083E6E3-FA7D-4D7B-A595-EF9225AFEA82}" styleName="Helle Formatvorlage 1 - Akz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69012ECD-51FC-41F1-AA8D-1B2483CD663E}" styleName="Helle Formatvorlage 2 - Akz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E25E649-3F16-4E02-A733-19D2CDBF48F0}" styleName="Mittlere Formatvorlage 3 - Akz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17292A2E-F333-43FB-9621-5CBBE7FDCDCB}" styleName="Helle Formatvorlage 2 - Akz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92" autoAdjust="0"/>
    <p:restoredTop sz="94660"/>
  </p:normalViewPr>
  <p:slideViewPr>
    <p:cSldViewPr snapToGrid="0" snapToObjects="1" showGuides="1">
      <p:cViewPr varScale="1">
        <p:scale>
          <a:sx n="109" d="100"/>
          <a:sy n="109" d="100"/>
        </p:scale>
        <p:origin x="1656" y="102"/>
      </p:cViewPr>
      <p:guideLst>
        <p:guide orient="horz"/>
        <p:guide pos="5759"/>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77" d="100"/>
          <a:sy n="77" d="100"/>
        </p:scale>
        <p:origin x="-2952" y="-86"/>
      </p:cViewPr>
      <p:guideLst>
        <p:guide orient="horz" pos="2141"/>
        <p:guide pos="3127"/>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1" y="0"/>
            <a:ext cx="4301543" cy="339884"/>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5622799" y="0"/>
            <a:ext cx="4301543" cy="339884"/>
          </a:xfrm>
          <a:prstGeom prst="rect">
            <a:avLst/>
          </a:prstGeom>
        </p:spPr>
        <p:txBody>
          <a:bodyPr vert="horz" lIns="91440" tIns="45720" rIns="91440" bIns="45720" rtlCol="0"/>
          <a:lstStyle>
            <a:lvl1pPr algn="r">
              <a:defRPr sz="1200"/>
            </a:lvl1pPr>
          </a:lstStyle>
          <a:p>
            <a:endParaRPr lang="de-DE"/>
          </a:p>
        </p:txBody>
      </p:sp>
      <p:sp>
        <p:nvSpPr>
          <p:cNvPr id="4" name="Fußzeilenplatzhalter 3"/>
          <p:cNvSpPr>
            <a:spLocks noGrp="1"/>
          </p:cNvSpPr>
          <p:nvPr>
            <p:ph type="ftr" sz="quarter" idx="2"/>
          </p:nvPr>
        </p:nvSpPr>
        <p:spPr>
          <a:xfrm>
            <a:off x="1" y="6456611"/>
            <a:ext cx="4301543" cy="339884"/>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5622799" y="6456611"/>
            <a:ext cx="4301543" cy="339884"/>
          </a:xfrm>
          <a:prstGeom prst="rect">
            <a:avLst/>
          </a:prstGeom>
        </p:spPr>
        <p:txBody>
          <a:bodyPr vert="horz" lIns="91440" tIns="45720" rIns="91440" bIns="45720" rtlCol="0" anchor="b"/>
          <a:lstStyle>
            <a:lvl1pPr algn="r">
              <a:defRPr sz="1200"/>
            </a:lvl1pPr>
          </a:lstStyle>
          <a:p>
            <a:fld id="{8F276BE0-8170-1040-A39C-D0B6F13DFAAF}" type="slidenum">
              <a:rPr lang="de-DE" smtClean="0"/>
              <a:t>‹Nr.›</a:t>
            </a:fld>
            <a:endParaRPr lang="de-DE"/>
          </a:p>
        </p:txBody>
      </p:sp>
    </p:spTree>
    <p:extLst>
      <p:ext uri="{BB962C8B-B14F-4D97-AF65-F5344CB8AC3E}">
        <p14:creationId xmlns:p14="http://schemas.microsoft.com/office/powerpoint/2010/main" val="2119526132"/>
      </p:ext>
    </p:extLst>
  </p:cSld>
  <p:clrMap bg1="lt1" tx1="dk1" bg2="lt2" tx2="dk2" accent1="accent1" accent2="accent2" accent3="accent3" accent4="accent4" accent5="accent5" accent6="accent6" hlink="hlink" folHlink="folHlink"/>
  <p:hf sldNum="0"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1" y="0"/>
            <a:ext cx="4301543" cy="339884"/>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5622799" y="0"/>
            <a:ext cx="4301543" cy="339884"/>
          </a:xfrm>
          <a:prstGeom prst="rect">
            <a:avLst/>
          </a:prstGeom>
        </p:spPr>
        <p:txBody>
          <a:bodyPr vert="horz" lIns="91440" tIns="45720" rIns="91440" bIns="45720" rtlCol="0"/>
          <a:lstStyle>
            <a:lvl1pPr algn="r">
              <a:defRPr sz="1200"/>
            </a:lvl1pPr>
          </a:lstStyle>
          <a:p>
            <a:endParaRPr lang="de-DE"/>
          </a:p>
        </p:txBody>
      </p:sp>
      <p:sp>
        <p:nvSpPr>
          <p:cNvPr id="4" name="Folienbildplatzhalter 3"/>
          <p:cNvSpPr>
            <a:spLocks noGrp="1" noRot="1" noChangeAspect="1"/>
          </p:cNvSpPr>
          <p:nvPr>
            <p:ph type="sldImg" idx="2"/>
          </p:nvPr>
        </p:nvSpPr>
        <p:spPr>
          <a:xfrm>
            <a:off x="3263900" y="509588"/>
            <a:ext cx="3398838" cy="2549525"/>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992665" y="3228896"/>
            <a:ext cx="7941310" cy="3058954"/>
          </a:xfrm>
          <a:prstGeom prst="rect">
            <a:avLst/>
          </a:prstGeom>
        </p:spPr>
        <p:txBody>
          <a:bodyPr vert="horz" lIns="91440" tIns="45720" rIns="91440" bIns="45720" rtlCol="0"/>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1" y="6456611"/>
            <a:ext cx="4301543" cy="339884"/>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5622799" y="6456611"/>
            <a:ext cx="4301543" cy="339884"/>
          </a:xfrm>
          <a:prstGeom prst="rect">
            <a:avLst/>
          </a:prstGeom>
        </p:spPr>
        <p:txBody>
          <a:bodyPr vert="horz" lIns="91440" tIns="45720" rIns="91440" bIns="45720" rtlCol="0" anchor="b"/>
          <a:lstStyle>
            <a:lvl1pPr algn="r">
              <a:defRPr sz="1200"/>
            </a:lvl1pPr>
          </a:lstStyle>
          <a:p>
            <a:fld id="{20BD52F4-00DF-4D48-8A1C-810EADFB13A9}" type="slidenum">
              <a:rPr lang="de-DE" smtClean="0"/>
              <a:t>‹Nr.›</a:t>
            </a:fld>
            <a:endParaRPr lang="de-DE"/>
          </a:p>
        </p:txBody>
      </p:sp>
    </p:spTree>
    <p:extLst>
      <p:ext uri="{BB962C8B-B14F-4D97-AF65-F5344CB8AC3E}">
        <p14:creationId xmlns:p14="http://schemas.microsoft.com/office/powerpoint/2010/main" val="1503916849"/>
      </p:ext>
    </p:extLst>
  </p:cSld>
  <p:clrMap bg1="lt1" tx1="dk1" bg2="lt2" tx2="dk2" accent1="accent1" accent2="accent2" accent3="accent3" accent4="accent4" accent5="accent5" accent6="accent6" hlink="hlink" folHlink="folHlink"/>
  <p:hf sldNum="0" hdr="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Begrüßungsbildschirm</a:t>
            </a:r>
          </a:p>
          <a:p>
            <a:endParaRPr lang="de-DE" dirty="0" smtClean="0"/>
          </a:p>
          <a:p>
            <a:endParaRPr lang="de-DE" dirty="0" smtClean="0"/>
          </a:p>
        </p:txBody>
      </p:sp>
      <p:sp>
        <p:nvSpPr>
          <p:cNvPr id="4" name="Datumsplatzhalter 3"/>
          <p:cNvSpPr>
            <a:spLocks noGrp="1"/>
          </p:cNvSpPr>
          <p:nvPr>
            <p:ph type="dt" idx="10"/>
          </p:nvPr>
        </p:nvSpPr>
        <p:spPr/>
        <p:txBody>
          <a:bodyPr/>
          <a:lstStyle/>
          <a:p>
            <a:endParaRPr lang="de-DE"/>
          </a:p>
        </p:txBody>
      </p:sp>
      <p:sp>
        <p:nvSpPr>
          <p:cNvPr id="5" name="Fußzeilenplatzhalter 4"/>
          <p:cNvSpPr>
            <a:spLocks noGrp="1"/>
          </p:cNvSpPr>
          <p:nvPr>
            <p:ph type="ftr" sz="quarter" idx="11"/>
          </p:nvPr>
        </p:nvSpPr>
        <p:spPr/>
        <p:txBody>
          <a:bodyPr/>
          <a:lstStyle/>
          <a:p>
            <a:endParaRPr lang="de-DE"/>
          </a:p>
        </p:txBody>
      </p:sp>
    </p:spTree>
    <p:extLst>
      <p:ext uri="{BB962C8B-B14F-4D97-AF65-F5344CB8AC3E}">
        <p14:creationId xmlns:p14="http://schemas.microsoft.com/office/powerpoint/2010/main" val="9410789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28600" indent="-228600">
              <a:buAutoNum type="arabicPeriod"/>
            </a:pPr>
            <a:r>
              <a:rPr lang="de-DE" dirty="0" err="1" smtClean="0"/>
              <a:t>Benzylchlorid</a:t>
            </a:r>
            <a:endParaRPr lang="de-DE" dirty="0" smtClean="0"/>
          </a:p>
          <a:p>
            <a:pPr marL="228600" indent="-228600">
              <a:buAutoNum type="arabicPeriod"/>
            </a:pPr>
            <a:r>
              <a:rPr lang="de-DE" dirty="0" smtClean="0"/>
              <a:t>Isobutan</a:t>
            </a:r>
          </a:p>
          <a:p>
            <a:endParaRPr lang="de-DE" dirty="0"/>
          </a:p>
        </p:txBody>
      </p:sp>
      <p:sp>
        <p:nvSpPr>
          <p:cNvPr id="7" name="Datumsplatzhalter 6"/>
          <p:cNvSpPr>
            <a:spLocks noGrp="1"/>
          </p:cNvSpPr>
          <p:nvPr>
            <p:ph type="dt" idx="10"/>
          </p:nvPr>
        </p:nvSpPr>
        <p:spPr/>
        <p:txBody>
          <a:bodyPr/>
          <a:lstStyle/>
          <a:p>
            <a:endParaRPr lang="de-DE"/>
          </a:p>
        </p:txBody>
      </p:sp>
      <p:sp>
        <p:nvSpPr>
          <p:cNvPr id="8" name="Fußzeilenplatzhalter 7"/>
          <p:cNvSpPr>
            <a:spLocks noGrp="1"/>
          </p:cNvSpPr>
          <p:nvPr>
            <p:ph type="ftr" sz="quarter" idx="11"/>
          </p:nvPr>
        </p:nvSpPr>
        <p:spPr/>
        <p:txBody>
          <a:bodyPr/>
          <a:lstStyle/>
          <a:p>
            <a:endParaRPr lang="de-DE"/>
          </a:p>
        </p:txBody>
      </p:sp>
    </p:spTree>
    <p:extLst>
      <p:ext uri="{BB962C8B-B14F-4D97-AF65-F5344CB8AC3E}">
        <p14:creationId xmlns:p14="http://schemas.microsoft.com/office/powerpoint/2010/main" val="9236481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err="1" smtClean="0"/>
              <a:t>Allcidylether</a:t>
            </a:r>
            <a:endParaRPr lang="de-DE" dirty="0" smtClean="0"/>
          </a:p>
          <a:p>
            <a:endParaRPr lang="de-DE" dirty="0" smtClean="0"/>
          </a:p>
          <a:p>
            <a:r>
              <a:rPr lang="de-DE" dirty="0" smtClean="0"/>
              <a:t>Merkblatt 127 über Gefahrzettel/</a:t>
            </a:r>
            <a:r>
              <a:rPr lang="de-DE" baseline="0" dirty="0" smtClean="0"/>
              <a:t> Piktogramme</a:t>
            </a:r>
          </a:p>
          <a:p>
            <a:r>
              <a:rPr lang="de-DE" baseline="0" dirty="0" smtClean="0"/>
              <a:t>Merkblatt 129 über Stoffauswahlmaske</a:t>
            </a:r>
            <a:endParaRPr lang="de-DE" dirty="0"/>
          </a:p>
        </p:txBody>
      </p:sp>
      <p:sp>
        <p:nvSpPr>
          <p:cNvPr id="7" name="Datumsplatzhalter 6"/>
          <p:cNvSpPr>
            <a:spLocks noGrp="1"/>
          </p:cNvSpPr>
          <p:nvPr>
            <p:ph type="dt" idx="10"/>
          </p:nvPr>
        </p:nvSpPr>
        <p:spPr/>
        <p:txBody>
          <a:bodyPr/>
          <a:lstStyle/>
          <a:p>
            <a:endParaRPr lang="de-DE"/>
          </a:p>
        </p:txBody>
      </p:sp>
      <p:sp>
        <p:nvSpPr>
          <p:cNvPr id="8" name="Fußzeilenplatzhalter 7"/>
          <p:cNvSpPr>
            <a:spLocks noGrp="1"/>
          </p:cNvSpPr>
          <p:nvPr>
            <p:ph type="ftr" sz="quarter" idx="11"/>
          </p:nvPr>
        </p:nvSpPr>
        <p:spPr/>
        <p:txBody>
          <a:bodyPr/>
          <a:lstStyle/>
          <a:p>
            <a:endParaRPr lang="de-DE"/>
          </a:p>
        </p:txBody>
      </p:sp>
    </p:spTree>
    <p:extLst>
      <p:ext uri="{BB962C8B-B14F-4D97-AF65-F5344CB8AC3E}">
        <p14:creationId xmlns:p14="http://schemas.microsoft.com/office/powerpoint/2010/main" val="18517286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err="1" smtClean="0"/>
              <a:t>Carfentanil</a:t>
            </a:r>
            <a:endParaRPr lang="de-DE" dirty="0" smtClean="0"/>
          </a:p>
          <a:p>
            <a:endParaRPr lang="de-DE" dirty="0" smtClean="0"/>
          </a:p>
          <a:p>
            <a:endParaRPr lang="de-DE" dirty="0"/>
          </a:p>
        </p:txBody>
      </p:sp>
      <p:sp>
        <p:nvSpPr>
          <p:cNvPr id="7" name="Datumsplatzhalter 6"/>
          <p:cNvSpPr>
            <a:spLocks noGrp="1"/>
          </p:cNvSpPr>
          <p:nvPr>
            <p:ph type="dt" idx="10"/>
          </p:nvPr>
        </p:nvSpPr>
        <p:spPr/>
        <p:txBody>
          <a:bodyPr/>
          <a:lstStyle/>
          <a:p>
            <a:endParaRPr lang="de-DE"/>
          </a:p>
        </p:txBody>
      </p:sp>
      <p:sp>
        <p:nvSpPr>
          <p:cNvPr id="8" name="Fußzeilenplatzhalter 7"/>
          <p:cNvSpPr>
            <a:spLocks noGrp="1"/>
          </p:cNvSpPr>
          <p:nvPr>
            <p:ph type="ftr" sz="quarter" idx="11"/>
          </p:nvPr>
        </p:nvSpPr>
        <p:spPr/>
        <p:txBody>
          <a:bodyPr/>
          <a:lstStyle/>
          <a:p>
            <a:endParaRPr lang="de-DE"/>
          </a:p>
        </p:txBody>
      </p:sp>
    </p:spTree>
    <p:extLst>
      <p:ext uri="{BB962C8B-B14F-4D97-AF65-F5344CB8AC3E}">
        <p14:creationId xmlns:p14="http://schemas.microsoft.com/office/powerpoint/2010/main" val="25179320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smtClean="0">
              <a:solidFill>
                <a:srgbClr val="FF0000"/>
              </a:solidFill>
            </a:endParaRPr>
          </a:p>
          <a:p>
            <a:r>
              <a:rPr lang="de-DE" dirty="0" smtClean="0">
                <a:solidFill>
                  <a:srgbClr val="FF0000"/>
                </a:solidFill>
              </a:rPr>
              <a:t>Suche nach</a:t>
            </a:r>
            <a:r>
              <a:rPr lang="de-DE" baseline="0" dirty="0" smtClean="0">
                <a:solidFill>
                  <a:srgbClr val="FF0000"/>
                </a:solidFill>
              </a:rPr>
              <a:t> Namen Thi*</a:t>
            </a:r>
          </a:p>
          <a:p>
            <a:r>
              <a:rPr lang="de-DE" baseline="0" dirty="0" smtClean="0">
                <a:solidFill>
                  <a:srgbClr val="FF0000"/>
                </a:solidFill>
              </a:rPr>
              <a:t>Suche nach Summenformel C4H*</a:t>
            </a:r>
          </a:p>
          <a:p>
            <a:r>
              <a:rPr lang="de-DE" baseline="0" dirty="0" smtClean="0">
                <a:solidFill>
                  <a:srgbClr val="FF0000"/>
                </a:solidFill>
              </a:rPr>
              <a:t>Freitextsuche : Messen Nachweis bei Freisetzung *Acrylnitril*</a:t>
            </a:r>
            <a:endParaRPr lang="de-DE" dirty="0" smtClean="0">
              <a:solidFill>
                <a:srgbClr val="FF0000"/>
              </a:solidFill>
            </a:endParaRPr>
          </a:p>
          <a:p>
            <a:endParaRPr lang="de-DE" dirty="0" smtClean="0">
              <a:solidFill>
                <a:srgbClr val="FF0000"/>
              </a:solidFill>
            </a:endParaRPr>
          </a:p>
          <a:p>
            <a:r>
              <a:rPr lang="de-DE" dirty="0" smtClean="0">
                <a:solidFill>
                  <a:srgbClr val="FF0000"/>
                </a:solidFill>
              </a:rPr>
              <a:t>NOT!!!  Not!!!!</a:t>
            </a:r>
            <a:endParaRPr lang="de-DE" dirty="0">
              <a:solidFill>
                <a:srgbClr val="FF0000"/>
              </a:solidFill>
            </a:endParaRPr>
          </a:p>
        </p:txBody>
      </p:sp>
      <p:sp>
        <p:nvSpPr>
          <p:cNvPr id="7" name="Datumsplatzhalter 6"/>
          <p:cNvSpPr>
            <a:spLocks noGrp="1"/>
          </p:cNvSpPr>
          <p:nvPr>
            <p:ph type="dt" idx="10"/>
          </p:nvPr>
        </p:nvSpPr>
        <p:spPr/>
        <p:txBody>
          <a:bodyPr/>
          <a:lstStyle/>
          <a:p>
            <a:endParaRPr lang="de-DE"/>
          </a:p>
        </p:txBody>
      </p:sp>
      <p:sp>
        <p:nvSpPr>
          <p:cNvPr id="8" name="Fußzeilenplatzhalter 7"/>
          <p:cNvSpPr>
            <a:spLocks noGrp="1"/>
          </p:cNvSpPr>
          <p:nvPr>
            <p:ph type="ftr" sz="quarter" idx="11"/>
          </p:nvPr>
        </p:nvSpPr>
        <p:spPr/>
        <p:txBody>
          <a:bodyPr/>
          <a:lstStyle/>
          <a:p>
            <a:endParaRPr lang="de-DE"/>
          </a:p>
        </p:txBody>
      </p:sp>
    </p:spTree>
    <p:extLst>
      <p:ext uri="{BB962C8B-B14F-4D97-AF65-F5344CB8AC3E}">
        <p14:creationId xmlns:p14="http://schemas.microsoft.com/office/powerpoint/2010/main" val="27942831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ERG und </a:t>
            </a:r>
            <a:r>
              <a:rPr lang="de-DE" dirty="0" err="1" smtClean="0"/>
              <a:t>Wiser</a:t>
            </a:r>
            <a:endParaRPr lang="de-DE" dirty="0"/>
          </a:p>
        </p:txBody>
      </p:sp>
      <p:sp>
        <p:nvSpPr>
          <p:cNvPr id="7" name="Datumsplatzhalter 6"/>
          <p:cNvSpPr>
            <a:spLocks noGrp="1"/>
          </p:cNvSpPr>
          <p:nvPr>
            <p:ph type="dt" idx="10"/>
          </p:nvPr>
        </p:nvSpPr>
        <p:spPr/>
        <p:txBody>
          <a:bodyPr/>
          <a:lstStyle/>
          <a:p>
            <a:endParaRPr lang="de-DE"/>
          </a:p>
        </p:txBody>
      </p:sp>
      <p:sp>
        <p:nvSpPr>
          <p:cNvPr id="8" name="Fußzeilenplatzhalter 7"/>
          <p:cNvSpPr>
            <a:spLocks noGrp="1"/>
          </p:cNvSpPr>
          <p:nvPr>
            <p:ph type="ftr" sz="quarter" idx="11"/>
          </p:nvPr>
        </p:nvSpPr>
        <p:spPr/>
        <p:txBody>
          <a:bodyPr/>
          <a:lstStyle/>
          <a:p>
            <a:endParaRPr lang="de-DE"/>
          </a:p>
        </p:txBody>
      </p:sp>
    </p:spTree>
    <p:extLst>
      <p:ext uri="{BB962C8B-B14F-4D97-AF65-F5344CB8AC3E}">
        <p14:creationId xmlns:p14="http://schemas.microsoft.com/office/powerpoint/2010/main" val="21715766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err="1" smtClean="0"/>
              <a:t>Carfentanil</a:t>
            </a:r>
            <a:endParaRPr lang="de-DE" dirty="0" smtClean="0"/>
          </a:p>
          <a:p>
            <a:endParaRPr lang="de-DE" dirty="0" smtClean="0"/>
          </a:p>
          <a:p>
            <a:endParaRPr lang="de-DE" dirty="0"/>
          </a:p>
        </p:txBody>
      </p:sp>
      <p:sp>
        <p:nvSpPr>
          <p:cNvPr id="7" name="Datumsplatzhalter 6"/>
          <p:cNvSpPr>
            <a:spLocks noGrp="1"/>
          </p:cNvSpPr>
          <p:nvPr>
            <p:ph type="dt" idx="10"/>
          </p:nvPr>
        </p:nvSpPr>
        <p:spPr/>
        <p:txBody>
          <a:bodyPr/>
          <a:lstStyle/>
          <a:p>
            <a:endParaRPr lang="de-DE"/>
          </a:p>
        </p:txBody>
      </p:sp>
      <p:sp>
        <p:nvSpPr>
          <p:cNvPr id="8" name="Fußzeilenplatzhalter 7"/>
          <p:cNvSpPr>
            <a:spLocks noGrp="1"/>
          </p:cNvSpPr>
          <p:nvPr>
            <p:ph type="ftr" sz="quarter" idx="11"/>
          </p:nvPr>
        </p:nvSpPr>
        <p:spPr/>
        <p:txBody>
          <a:bodyPr/>
          <a:lstStyle/>
          <a:p>
            <a:endParaRPr lang="de-DE"/>
          </a:p>
        </p:txBody>
      </p:sp>
    </p:spTree>
    <p:extLst>
      <p:ext uri="{BB962C8B-B14F-4D97-AF65-F5344CB8AC3E}">
        <p14:creationId xmlns:p14="http://schemas.microsoft.com/office/powerpoint/2010/main" val="18449890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ERG und </a:t>
            </a:r>
            <a:r>
              <a:rPr lang="de-DE" dirty="0" err="1" smtClean="0"/>
              <a:t>Wiser</a:t>
            </a:r>
            <a:endParaRPr lang="de-DE" dirty="0"/>
          </a:p>
        </p:txBody>
      </p:sp>
      <p:sp>
        <p:nvSpPr>
          <p:cNvPr id="7" name="Datumsplatzhalter 6"/>
          <p:cNvSpPr>
            <a:spLocks noGrp="1"/>
          </p:cNvSpPr>
          <p:nvPr>
            <p:ph type="dt" idx="10"/>
          </p:nvPr>
        </p:nvSpPr>
        <p:spPr/>
        <p:txBody>
          <a:bodyPr/>
          <a:lstStyle/>
          <a:p>
            <a:endParaRPr lang="de-DE"/>
          </a:p>
        </p:txBody>
      </p:sp>
      <p:sp>
        <p:nvSpPr>
          <p:cNvPr id="8" name="Fußzeilenplatzhalter 7"/>
          <p:cNvSpPr>
            <a:spLocks noGrp="1"/>
          </p:cNvSpPr>
          <p:nvPr>
            <p:ph type="ftr" sz="quarter" idx="11"/>
          </p:nvPr>
        </p:nvSpPr>
        <p:spPr/>
        <p:txBody>
          <a:bodyPr/>
          <a:lstStyle/>
          <a:p>
            <a:endParaRPr lang="de-DE"/>
          </a:p>
        </p:txBody>
      </p:sp>
    </p:spTree>
    <p:extLst>
      <p:ext uri="{BB962C8B-B14F-4D97-AF65-F5344CB8AC3E}">
        <p14:creationId xmlns:p14="http://schemas.microsoft.com/office/powerpoint/2010/main" val="85579847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jp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4.jp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jp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elfolie">
    <p:spTree>
      <p:nvGrpSpPr>
        <p:cNvPr id="1" name=""/>
        <p:cNvGrpSpPr/>
        <p:nvPr/>
      </p:nvGrpSpPr>
      <p:grpSpPr>
        <a:xfrm>
          <a:off x="0" y="0"/>
          <a:ext cx="0" cy="0"/>
          <a:chOff x="0" y="0"/>
          <a:chExt cx="0" cy="0"/>
        </a:xfrm>
      </p:grpSpPr>
      <p:pic>
        <p:nvPicPr>
          <p:cNvPr id="14" name="Bild 13"/>
          <p:cNvPicPr>
            <a:picLocks noChangeAspect="1"/>
          </p:cNvPicPr>
          <p:nvPr userDrawn="1"/>
        </p:nvPicPr>
        <p:blipFill rotWithShape="1">
          <a:blip r:embed="rId2">
            <a:extLst>
              <a:ext uri="{28A0092B-C50C-407E-A947-70E740481C1C}">
                <a14:useLocalDpi xmlns:a14="http://schemas.microsoft.com/office/drawing/2010/main" val="0"/>
              </a:ext>
            </a:extLst>
          </a:blip>
          <a:srcRect t="2109" b="2109"/>
          <a:stretch/>
        </p:blipFill>
        <p:spPr>
          <a:xfrm>
            <a:off x="0" y="1222375"/>
            <a:ext cx="9144000" cy="2171700"/>
          </a:xfrm>
          <a:prstGeom prst="rect">
            <a:avLst/>
          </a:prstGeom>
        </p:spPr>
      </p:pic>
      <p:sp>
        <p:nvSpPr>
          <p:cNvPr id="8" name="Textplatzhalter 7"/>
          <p:cNvSpPr>
            <a:spLocks noGrp="1"/>
          </p:cNvSpPr>
          <p:nvPr>
            <p:ph type="body" sz="quarter" idx="11" hasCustomPrompt="1"/>
          </p:nvPr>
        </p:nvSpPr>
        <p:spPr>
          <a:xfrm>
            <a:off x="536575" y="3760716"/>
            <a:ext cx="8058150" cy="586720"/>
          </a:xfrm>
          <a:prstGeom prst="rect">
            <a:avLst/>
          </a:prstGeom>
        </p:spPr>
        <p:txBody>
          <a:bodyPr vert="horz" lIns="0" tIns="0" rIns="0" bIns="0"/>
          <a:lstStyle>
            <a:lvl1pPr marL="0" indent="0">
              <a:buNone/>
              <a:defRPr lang="de-DE" sz="3400" b="1" i="0" dirty="0" smtClean="0">
                <a:latin typeface="Arial"/>
                <a:cs typeface="Arial"/>
              </a:defRPr>
            </a:lvl1pPr>
            <a:lvl2pPr marL="457200" indent="0">
              <a:buNone/>
              <a:defRPr b="0" i="0" spc="0" baseline="0">
                <a:solidFill>
                  <a:schemeClr val="tx2">
                    <a:lumMod val="75000"/>
                  </a:schemeClr>
                </a:solidFill>
                <a:latin typeface="Arial"/>
                <a:cs typeface="Arial"/>
              </a:defRPr>
            </a:lvl2pPr>
          </a:lstStyle>
          <a:p>
            <a:pPr lvl="0"/>
            <a:r>
              <a:rPr lang="de-DE" dirty="0" smtClean="0"/>
              <a:t>Titel Allgemein</a:t>
            </a:r>
          </a:p>
        </p:txBody>
      </p:sp>
      <p:sp>
        <p:nvSpPr>
          <p:cNvPr id="16" name="Textplatzhalter 15"/>
          <p:cNvSpPr>
            <a:spLocks noGrp="1"/>
          </p:cNvSpPr>
          <p:nvPr>
            <p:ph type="body" sz="quarter" idx="12" hasCustomPrompt="1"/>
          </p:nvPr>
        </p:nvSpPr>
        <p:spPr>
          <a:xfrm>
            <a:off x="536575" y="4347436"/>
            <a:ext cx="8058150" cy="1237795"/>
          </a:xfrm>
          <a:prstGeom prst="rect">
            <a:avLst/>
          </a:prstGeom>
        </p:spPr>
        <p:txBody>
          <a:bodyPr vert="horz" lIns="0" tIns="0" rIns="0" bIns="0"/>
          <a:lstStyle>
            <a:lvl1pPr marL="0" indent="0">
              <a:lnSpc>
                <a:spcPts val="2800"/>
              </a:lnSpc>
              <a:spcBef>
                <a:spcPts val="0"/>
              </a:spcBef>
              <a:buNone/>
              <a:defRPr sz="2400" baseline="0">
                <a:solidFill>
                  <a:schemeClr val="accent1"/>
                </a:solidFill>
              </a:defRPr>
            </a:lvl1pPr>
          </a:lstStyle>
          <a:p>
            <a:pPr lvl="0"/>
            <a:r>
              <a:rPr lang="de-DE" dirty="0" smtClean="0"/>
              <a:t>Subheadline, maximal zweizeilig</a:t>
            </a:r>
            <a:endParaRPr lang="de-DE" dirty="0"/>
          </a:p>
        </p:txBody>
      </p:sp>
      <p:sp>
        <p:nvSpPr>
          <p:cNvPr id="19" name="Datumsplatzhalter 3"/>
          <p:cNvSpPr>
            <a:spLocks noGrp="1"/>
          </p:cNvSpPr>
          <p:nvPr>
            <p:ph type="dt" sz="half" idx="10"/>
          </p:nvPr>
        </p:nvSpPr>
        <p:spPr>
          <a:xfrm>
            <a:off x="546751" y="6358329"/>
            <a:ext cx="2133600" cy="187251"/>
          </a:xfrm>
          <a:prstGeom prst="rect">
            <a:avLst/>
          </a:prstGeom>
        </p:spPr>
        <p:txBody>
          <a:bodyPr lIns="0" tIns="0" rIns="0" bIns="0" anchor="b" anchorCtr="0"/>
          <a:lstStyle>
            <a:lvl1pPr>
              <a:defRPr sz="1000" b="0" i="0">
                <a:solidFill>
                  <a:schemeClr val="tx1"/>
                </a:solidFill>
                <a:latin typeface="+mn-lt"/>
                <a:cs typeface="Arial Hebrew"/>
              </a:defRPr>
            </a:lvl1pPr>
          </a:lstStyle>
          <a:p>
            <a:fld id="{B2D7B1D4-83EC-E849-9E1E-FA95C57C71C1}" type="datetime1">
              <a:rPr lang="de-DE" smtClean="0"/>
              <a:t>26.03.2024</a:t>
            </a:fld>
            <a:endParaRPr lang="de-DE" dirty="0"/>
          </a:p>
        </p:txBody>
      </p:sp>
      <p:pic>
        <p:nvPicPr>
          <p:cNvPr id="10" name="Bild 9" descr="LANUV_PowerPoint_Key Visua_Allgemein_Titel.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823616"/>
            <a:ext cx="9144000" cy="926592"/>
          </a:xfrm>
          <a:prstGeom prst="rect">
            <a:avLst/>
          </a:prstGeom>
        </p:spPr>
      </p:pic>
      <p:pic>
        <p:nvPicPr>
          <p:cNvPr id="13" name="Bild 4" descr="LANUV_PowerPoint_Logoleiste_nm.jp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9144000" cy="1228344"/>
          </a:xfrm>
          <a:prstGeom prst="rect">
            <a:avLst/>
          </a:prstGeom>
        </p:spPr>
      </p:pic>
    </p:spTree>
    <p:extLst>
      <p:ext uri="{BB962C8B-B14F-4D97-AF65-F5344CB8AC3E}">
        <p14:creationId xmlns:p14="http://schemas.microsoft.com/office/powerpoint/2010/main" val="34485553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el, Inhalt, Textbox, Bullet Points (2spaltig)">
    <p:spTree>
      <p:nvGrpSpPr>
        <p:cNvPr id="1" name=""/>
        <p:cNvGrpSpPr/>
        <p:nvPr/>
      </p:nvGrpSpPr>
      <p:grpSpPr>
        <a:xfrm>
          <a:off x="0" y="0"/>
          <a:ext cx="0" cy="0"/>
          <a:chOff x="0" y="0"/>
          <a:chExt cx="0" cy="0"/>
        </a:xfrm>
      </p:grpSpPr>
      <p:pic>
        <p:nvPicPr>
          <p:cNvPr id="26" name="Bild 25" descr="LANUV_PowerPoint_Key Visual_Allgemein.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87" y="6172200"/>
            <a:ext cx="9144000" cy="685800"/>
          </a:xfrm>
          <a:prstGeom prst="rect">
            <a:avLst/>
          </a:prstGeom>
        </p:spPr>
      </p:pic>
      <p:sp>
        <p:nvSpPr>
          <p:cNvPr id="19" name="Textplatzhalter 18"/>
          <p:cNvSpPr>
            <a:spLocks noGrp="1"/>
          </p:cNvSpPr>
          <p:nvPr>
            <p:ph type="body" sz="quarter" idx="13" hasCustomPrompt="1"/>
          </p:nvPr>
        </p:nvSpPr>
        <p:spPr>
          <a:xfrm>
            <a:off x="546101" y="3443756"/>
            <a:ext cx="8050213" cy="2191869"/>
          </a:xfrm>
          <a:prstGeom prst="rect">
            <a:avLst/>
          </a:prstGeom>
          <a:solidFill>
            <a:schemeClr val="bg1"/>
          </a:solidFill>
          <a:ln>
            <a:noFill/>
          </a:ln>
        </p:spPr>
        <p:txBody>
          <a:bodyPr vert="horz" lIns="108000" tIns="108000" bIns="108000" numCol="2" spcCol="360000"/>
          <a:lstStyle>
            <a:lvl1pPr marL="342900" marR="0" indent="-342900" algn="l" defTabSz="457200" rtl="0" eaLnBrk="1" fontAlgn="auto" latinLnBrk="0" hangingPunct="1">
              <a:lnSpc>
                <a:spcPct val="100000"/>
              </a:lnSpc>
              <a:spcBef>
                <a:spcPct val="20000"/>
              </a:spcBef>
              <a:spcAft>
                <a:spcPts val="0"/>
              </a:spcAft>
              <a:buClr>
                <a:schemeClr val="accent1"/>
              </a:buClr>
              <a:buSzTx/>
              <a:buFont typeface="Lucida Grande"/>
              <a:buChar char="■"/>
              <a:tabLst/>
              <a:defRPr sz="2000" baseline="0"/>
            </a:lvl1pPr>
          </a:lstStyle>
          <a:p>
            <a:pPr marL="342900" marR="0" lvl="0" indent="-342900" algn="l" defTabSz="457200" rtl="0" eaLnBrk="1" fontAlgn="auto" latinLnBrk="0" hangingPunct="1">
              <a:lnSpc>
                <a:spcPct val="100000"/>
              </a:lnSpc>
              <a:spcBef>
                <a:spcPct val="20000"/>
              </a:spcBef>
              <a:spcAft>
                <a:spcPts val="0"/>
              </a:spcAft>
              <a:buClr>
                <a:schemeClr val="accent1"/>
              </a:buClr>
              <a:buSzTx/>
              <a:buFont typeface="Lucida Grande"/>
              <a:buChar char="■"/>
              <a:tabLst/>
              <a:defRPr/>
            </a:pPr>
            <a:r>
              <a:rPr lang="de-DE" dirty="0" smtClean="0"/>
              <a:t>Bullet Point1</a:t>
            </a:r>
          </a:p>
          <a:p>
            <a:pPr marL="342900" marR="0" lvl="0" indent="-342900" algn="l" defTabSz="457200" rtl="0" eaLnBrk="1" fontAlgn="auto" latinLnBrk="0" hangingPunct="1">
              <a:lnSpc>
                <a:spcPct val="100000"/>
              </a:lnSpc>
              <a:spcBef>
                <a:spcPct val="20000"/>
              </a:spcBef>
              <a:spcAft>
                <a:spcPts val="0"/>
              </a:spcAft>
              <a:buClr>
                <a:schemeClr val="accent1"/>
              </a:buClr>
              <a:buSzTx/>
              <a:buFont typeface="Lucida Grande"/>
              <a:buChar char="■"/>
              <a:tabLst/>
              <a:defRPr/>
            </a:pPr>
            <a:r>
              <a:rPr lang="de-DE" dirty="0" smtClean="0"/>
              <a:t>Bullet Point2</a:t>
            </a:r>
          </a:p>
          <a:p>
            <a:pPr marL="342900" marR="0" lvl="0" indent="-342900" algn="l" defTabSz="457200" rtl="0" eaLnBrk="1" fontAlgn="auto" latinLnBrk="0" hangingPunct="1">
              <a:lnSpc>
                <a:spcPct val="100000"/>
              </a:lnSpc>
              <a:spcBef>
                <a:spcPct val="20000"/>
              </a:spcBef>
              <a:spcAft>
                <a:spcPts val="0"/>
              </a:spcAft>
              <a:buClr>
                <a:schemeClr val="accent1"/>
              </a:buClr>
              <a:buSzTx/>
              <a:buFont typeface="Lucida Grande"/>
              <a:buChar char="■"/>
              <a:tabLst/>
              <a:defRPr/>
            </a:pPr>
            <a:r>
              <a:rPr lang="de-DE" dirty="0" smtClean="0"/>
              <a:t>Bullet Point3</a:t>
            </a:r>
          </a:p>
          <a:p>
            <a:pPr marL="342900" marR="0" lvl="0" indent="-342900" algn="l" defTabSz="457200" rtl="0" eaLnBrk="1" fontAlgn="auto" latinLnBrk="0" hangingPunct="1">
              <a:lnSpc>
                <a:spcPct val="100000"/>
              </a:lnSpc>
              <a:spcBef>
                <a:spcPct val="20000"/>
              </a:spcBef>
              <a:spcAft>
                <a:spcPts val="0"/>
              </a:spcAft>
              <a:buClr>
                <a:schemeClr val="accent1"/>
              </a:buClr>
              <a:buSzTx/>
              <a:buFont typeface="Lucida Grande"/>
              <a:buChar char="■"/>
              <a:tabLst/>
              <a:defRPr/>
            </a:pPr>
            <a:r>
              <a:rPr lang="de-DE" dirty="0" smtClean="0"/>
              <a:t>Bullet Point4</a:t>
            </a:r>
          </a:p>
          <a:p>
            <a:pPr marL="342900" marR="0" lvl="0" indent="-342900" algn="l" defTabSz="457200" rtl="0" eaLnBrk="1" fontAlgn="auto" latinLnBrk="0" hangingPunct="1">
              <a:lnSpc>
                <a:spcPct val="100000"/>
              </a:lnSpc>
              <a:spcBef>
                <a:spcPct val="20000"/>
              </a:spcBef>
              <a:spcAft>
                <a:spcPts val="0"/>
              </a:spcAft>
              <a:buClr>
                <a:schemeClr val="accent1"/>
              </a:buClr>
              <a:buSzTx/>
              <a:buFont typeface="Lucida Grande"/>
              <a:buChar char="■"/>
              <a:tabLst/>
              <a:defRPr/>
            </a:pPr>
            <a:r>
              <a:rPr lang="de-DE" dirty="0" smtClean="0"/>
              <a:t>Bullet Point5</a:t>
            </a:r>
          </a:p>
          <a:p>
            <a:pPr marL="342900" marR="0" lvl="0" indent="-342900" algn="l" defTabSz="457200" rtl="0" eaLnBrk="1" fontAlgn="auto" latinLnBrk="0" hangingPunct="1">
              <a:lnSpc>
                <a:spcPct val="100000"/>
              </a:lnSpc>
              <a:spcBef>
                <a:spcPct val="20000"/>
              </a:spcBef>
              <a:spcAft>
                <a:spcPts val="0"/>
              </a:spcAft>
              <a:buClr>
                <a:schemeClr val="accent1"/>
              </a:buClr>
              <a:buSzTx/>
              <a:buFont typeface="Lucida Grande"/>
              <a:buChar char="■"/>
              <a:tabLst/>
              <a:defRPr/>
            </a:pPr>
            <a:r>
              <a:rPr lang="de-DE" dirty="0" smtClean="0"/>
              <a:t>Bullet Point6</a:t>
            </a:r>
          </a:p>
          <a:p>
            <a:pPr marL="342900" marR="0" lvl="0" indent="-342900" algn="l" defTabSz="457200" rtl="0" eaLnBrk="1" fontAlgn="auto" latinLnBrk="0" hangingPunct="1">
              <a:lnSpc>
                <a:spcPct val="100000"/>
              </a:lnSpc>
              <a:spcBef>
                <a:spcPct val="20000"/>
              </a:spcBef>
              <a:spcAft>
                <a:spcPts val="0"/>
              </a:spcAft>
              <a:buClr>
                <a:schemeClr val="accent1"/>
              </a:buClr>
              <a:buSzTx/>
              <a:buFont typeface="Lucida Grande"/>
              <a:buChar char="■"/>
              <a:tabLst/>
              <a:defRPr/>
            </a:pPr>
            <a:r>
              <a:rPr lang="de-DE" dirty="0" smtClean="0"/>
              <a:t>Bullet Point7</a:t>
            </a:r>
          </a:p>
          <a:p>
            <a:pPr marL="342900" marR="0" lvl="0" indent="-342900" algn="l" defTabSz="457200" rtl="0" eaLnBrk="1" fontAlgn="auto" latinLnBrk="0" hangingPunct="1">
              <a:lnSpc>
                <a:spcPct val="100000"/>
              </a:lnSpc>
              <a:spcBef>
                <a:spcPct val="20000"/>
              </a:spcBef>
              <a:spcAft>
                <a:spcPts val="0"/>
              </a:spcAft>
              <a:buClr>
                <a:schemeClr val="accent1"/>
              </a:buClr>
              <a:buSzTx/>
              <a:buFont typeface="Lucida Grande"/>
              <a:buChar char="■"/>
              <a:tabLst/>
              <a:defRPr/>
            </a:pPr>
            <a:r>
              <a:rPr lang="de-DE" dirty="0" smtClean="0"/>
              <a:t>Bullet Point8</a:t>
            </a:r>
          </a:p>
          <a:p>
            <a:pPr marL="342900" marR="0" lvl="0" indent="-342900" algn="l" defTabSz="457200" rtl="0" eaLnBrk="1" fontAlgn="auto" latinLnBrk="0" hangingPunct="1">
              <a:lnSpc>
                <a:spcPct val="100000"/>
              </a:lnSpc>
              <a:spcBef>
                <a:spcPct val="20000"/>
              </a:spcBef>
              <a:spcAft>
                <a:spcPts val="0"/>
              </a:spcAft>
              <a:buClr>
                <a:schemeClr val="accent1"/>
              </a:buClr>
              <a:buSzTx/>
              <a:buFont typeface="Lucida Grande"/>
              <a:buChar char="■"/>
              <a:tabLst/>
              <a:defRPr/>
            </a:pPr>
            <a:r>
              <a:rPr lang="de-DE" dirty="0" smtClean="0"/>
              <a:t>Bullet Point9</a:t>
            </a:r>
          </a:p>
          <a:p>
            <a:pPr lvl="0"/>
            <a:endParaRPr lang="de-DE" dirty="0"/>
          </a:p>
        </p:txBody>
      </p:sp>
      <p:sp>
        <p:nvSpPr>
          <p:cNvPr id="27" name="Datumsplatzhalter 3"/>
          <p:cNvSpPr>
            <a:spLocks noGrp="1"/>
          </p:cNvSpPr>
          <p:nvPr>
            <p:ph type="dt" sz="half" idx="10"/>
          </p:nvPr>
        </p:nvSpPr>
        <p:spPr>
          <a:xfrm>
            <a:off x="546751" y="6358329"/>
            <a:ext cx="2133600" cy="187251"/>
          </a:xfrm>
          <a:prstGeom prst="rect">
            <a:avLst/>
          </a:prstGeom>
        </p:spPr>
        <p:txBody>
          <a:bodyPr lIns="0" tIns="0" rIns="0" bIns="0" anchor="b" anchorCtr="0"/>
          <a:lstStyle>
            <a:lvl1pPr>
              <a:defRPr sz="1000" b="0" i="0">
                <a:solidFill>
                  <a:schemeClr val="tx1"/>
                </a:solidFill>
                <a:latin typeface="+mn-lt"/>
                <a:cs typeface="Arial Hebrew"/>
              </a:defRPr>
            </a:lvl1pPr>
          </a:lstStyle>
          <a:p>
            <a:r>
              <a:rPr lang="de-DE" dirty="0" smtClean="0"/>
              <a:t>LANUV </a:t>
            </a:r>
            <a:fld id="{838A79C4-7AE0-1543-8A53-D4C51FA7DC9B}" type="datetime1">
              <a:rPr lang="de-DE" smtClean="0"/>
              <a:t>26.03.2024</a:t>
            </a:fld>
            <a:endParaRPr lang="de-DE" dirty="0"/>
          </a:p>
        </p:txBody>
      </p:sp>
      <p:sp>
        <p:nvSpPr>
          <p:cNvPr id="28" name="Foliennummernplatzhalter 6"/>
          <p:cNvSpPr>
            <a:spLocks noGrp="1"/>
          </p:cNvSpPr>
          <p:nvPr>
            <p:ph type="sldNum" sz="quarter" idx="15"/>
          </p:nvPr>
        </p:nvSpPr>
        <p:spPr>
          <a:xfrm>
            <a:off x="8605838" y="6358329"/>
            <a:ext cx="538162" cy="187251"/>
          </a:xfrm>
          <a:prstGeom prst="rect">
            <a:avLst/>
          </a:prstGeom>
        </p:spPr>
        <p:txBody>
          <a:bodyPr tIns="108000" bIns="0" anchor="b" anchorCtr="1"/>
          <a:lstStyle>
            <a:lvl1pPr>
              <a:defRPr sz="1000">
                <a:solidFill>
                  <a:schemeClr val="tx1"/>
                </a:solidFill>
              </a:defRPr>
            </a:lvl1pPr>
          </a:lstStyle>
          <a:p>
            <a:fld id="{E9F2DFB4-3A6B-0D40-BE1C-30F02DD12951}" type="slidenum">
              <a:rPr lang="de-DE" smtClean="0"/>
              <a:pPr/>
              <a:t>‹Nr.›</a:t>
            </a:fld>
            <a:endParaRPr lang="de-DE" dirty="0"/>
          </a:p>
        </p:txBody>
      </p:sp>
      <p:sp>
        <p:nvSpPr>
          <p:cNvPr id="30" name="Textplatzhalter 2"/>
          <p:cNvSpPr>
            <a:spLocks noGrp="1"/>
          </p:cNvSpPr>
          <p:nvPr>
            <p:ph type="body" sz="quarter" idx="12" hasCustomPrompt="1"/>
          </p:nvPr>
        </p:nvSpPr>
        <p:spPr>
          <a:xfrm>
            <a:off x="536576" y="1578582"/>
            <a:ext cx="8059738" cy="1498818"/>
          </a:xfrm>
          <a:prstGeom prst="rect">
            <a:avLst/>
          </a:prstGeom>
        </p:spPr>
        <p:txBody>
          <a:bodyPr vert="horz" lIns="0" tIns="0" rIns="0" bIns="0"/>
          <a:lstStyle>
            <a:lvl1pPr marL="0" marR="0" indent="0" algn="l" defTabSz="457200" rtl="0" eaLnBrk="1" fontAlgn="auto" latinLnBrk="0" hangingPunct="1">
              <a:lnSpc>
                <a:spcPct val="100000"/>
              </a:lnSpc>
              <a:spcBef>
                <a:spcPct val="20000"/>
              </a:spcBef>
              <a:spcAft>
                <a:spcPts val="0"/>
              </a:spcAft>
              <a:buClrTx/>
              <a:buSzTx/>
              <a:buFont typeface="Arial"/>
              <a:buNone/>
              <a:tabLst/>
              <a:defRPr sz="2000" spc="30">
                <a:solidFill>
                  <a:schemeClr val="tx1"/>
                </a:solidFill>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de-DE" dirty="0" err="1" smtClean="0"/>
              <a:t>Lorem</a:t>
            </a:r>
            <a:r>
              <a:rPr lang="de-DE" dirty="0" smtClean="0"/>
              <a:t> </a:t>
            </a:r>
            <a:r>
              <a:rPr lang="de-DE" dirty="0" err="1" smtClean="0"/>
              <a:t>ipsum</a:t>
            </a:r>
            <a:r>
              <a:rPr lang="de-DE" dirty="0" smtClean="0"/>
              <a:t> </a:t>
            </a:r>
            <a:r>
              <a:rPr lang="de-DE" dirty="0" err="1" smtClean="0"/>
              <a:t>dolor</a:t>
            </a:r>
            <a:r>
              <a:rPr lang="de-DE" dirty="0" smtClean="0"/>
              <a:t> </a:t>
            </a:r>
            <a:r>
              <a:rPr lang="de-DE" dirty="0" err="1" smtClean="0"/>
              <a:t>sit</a:t>
            </a:r>
            <a:r>
              <a:rPr lang="de-DE" dirty="0" smtClean="0"/>
              <a:t> </a:t>
            </a:r>
            <a:r>
              <a:rPr lang="de-DE" dirty="0" err="1" smtClean="0"/>
              <a:t>amet</a:t>
            </a:r>
            <a:r>
              <a:rPr lang="de-DE" dirty="0" smtClean="0"/>
              <a:t>, </a:t>
            </a:r>
            <a:r>
              <a:rPr lang="de-DE" dirty="0" err="1" smtClean="0"/>
              <a:t>consectetuer</a:t>
            </a:r>
            <a:r>
              <a:rPr lang="de-DE" dirty="0" smtClean="0"/>
              <a:t> </a:t>
            </a:r>
            <a:r>
              <a:rPr lang="de-DE" dirty="0" err="1" smtClean="0"/>
              <a:t>adipiscing</a:t>
            </a:r>
            <a:r>
              <a:rPr lang="de-DE" dirty="0" smtClean="0"/>
              <a:t> </a:t>
            </a:r>
            <a:r>
              <a:rPr lang="de-DE" dirty="0" err="1" smtClean="0"/>
              <a:t>elit</a:t>
            </a:r>
            <a:r>
              <a:rPr lang="de-DE" dirty="0" smtClean="0"/>
              <a:t>. Maecenas </a:t>
            </a:r>
            <a:r>
              <a:rPr lang="de-DE" dirty="0" err="1" smtClean="0"/>
              <a:t>porttitor</a:t>
            </a:r>
            <a:r>
              <a:rPr lang="de-DE" dirty="0" smtClean="0"/>
              <a:t> </a:t>
            </a:r>
            <a:r>
              <a:rPr lang="de-DE" dirty="0" err="1" smtClean="0"/>
              <a:t>congue</a:t>
            </a:r>
            <a:r>
              <a:rPr lang="de-DE" dirty="0" smtClean="0"/>
              <a:t> </a:t>
            </a:r>
            <a:r>
              <a:rPr lang="de-DE" dirty="0" err="1" smtClean="0"/>
              <a:t>massa</a:t>
            </a:r>
            <a:r>
              <a:rPr lang="de-DE" dirty="0" smtClean="0"/>
              <a:t>. </a:t>
            </a:r>
            <a:r>
              <a:rPr lang="de-DE" dirty="0" err="1" smtClean="0"/>
              <a:t>Fusce</a:t>
            </a:r>
            <a:r>
              <a:rPr lang="de-DE" dirty="0" smtClean="0"/>
              <a:t> </a:t>
            </a:r>
            <a:r>
              <a:rPr lang="de-DE" dirty="0" err="1" smtClean="0"/>
              <a:t>posuere</a:t>
            </a:r>
            <a:r>
              <a:rPr lang="de-DE" dirty="0" smtClean="0"/>
              <a:t>, magna </a:t>
            </a:r>
            <a:r>
              <a:rPr lang="de-DE" dirty="0" err="1" smtClean="0"/>
              <a:t>sed</a:t>
            </a:r>
            <a:r>
              <a:rPr lang="de-DE" dirty="0" smtClean="0"/>
              <a:t> </a:t>
            </a:r>
            <a:r>
              <a:rPr lang="de-DE" dirty="0" err="1" smtClean="0"/>
              <a:t>pulvinar</a:t>
            </a:r>
            <a:r>
              <a:rPr lang="de-DE" dirty="0" smtClean="0"/>
              <a:t> </a:t>
            </a:r>
            <a:r>
              <a:rPr lang="de-DE" dirty="0" err="1" smtClean="0"/>
              <a:t>ultricies</a:t>
            </a:r>
            <a:r>
              <a:rPr lang="de-DE" dirty="0" smtClean="0"/>
              <a:t>, </a:t>
            </a:r>
            <a:r>
              <a:rPr lang="de-DE" dirty="0" err="1" smtClean="0"/>
              <a:t>purus</a:t>
            </a:r>
            <a:r>
              <a:rPr lang="de-DE" dirty="0" smtClean="0"/>
              <a:t> </a:t>
            </a:r>
            <a:r>
              <a:rPr lang="de-DE" dirty="0" err="1" smtClean="0"/>
              <a:t>lectus</a:t>
            </a:r>
            <a:r>
              <a:rPr lang="de-DE" dirty="0" smtClean="0"/>
              <a:t> </a:t>
            </a:r>
            <a:r>
              <a:rPr lang="de-DE" dirty="0" err="1" smtClean="0"/>
              <a:t>malesuada</a:t>
            </a:r>
            <a:r>
              <a:rPr lang="de-DE" dirty="0" smtClean="0"/>
              <a:t> </a:t>
            </a:r>
            <a:r>
              <a:rPr lang="de-DE" dirty="0" err="1" smtClean="0"/>
              <a:t>libero</a:t>
            </a:r>
            <a:r>
              <a:rPr lang="de-DE" dirty="0" smtClean="0"/>
              <a:t>, </a:t>
            </a:r>
            <a:r>
              <a:rPr lang="de-DE" dirty="0" err="1" smtClean="0"/>
              <a:t>sit</a:t>
            </a:r>
            <a:r>
              <a:rPr lang="de-DE" dirty="0" smtClean="0"/>
              <a:t> </a:t>
            </a:r>
            <a:r>
              <a:rPr lang="de-DE" dirty="0" err="1" smtClean="0"/>
              <a:t>amet</a:t>
            </a:r>
            <a:r>
              <a:rPr lang="de-DE" dirty="0" smtClean="0"/>
              <a:t> commodo magna </a:t>
            </a:r>
            <a:r>
              <a:rPr lang="de-DE" dirty="0" err="1" smtClean="0"/>
              <a:t>eros</a:t>
            </a:r>
            <a:r>
              <a:rPr lang="de-DE" dirty="0" smtClean="0"/>
              <a:t> </a:t>
            </a:r>
            <a:r>
              <a:rPr lang="de-DE" dirty="0" err="1" smtClean="0"/>
              <a:t>quis</a:t>
            </a:r>
            <a:r>
              <a:rPr lang="de-DE" dirty="0" smtClean="0"/>
              <a:t> </a:t>
            </a:r>
            <a:r>
              <a:rPr lang="de-DE" dirty="0" err="1" smtClean="0"/>
              <a:t>urna</a:t>
            </a:r>
            <a:r>
              <a:rPr lang="de-DE" dirty="0" smtClean="0"/>
              <a:t>.</a:t>
            </a:r>
          </a:p>
          <a:p>
            <a:pPr marL="0" marR="0" lvl="0" indent="0" algn="l" defTabSz="457200" rtl="0" eaLnBrk="1" fontAlgn="auto" latinLnBrk="0" hangingPunct="1">
              <a:lnSpc>
                <a:spcPct val="100000"/>
              </a:lnSpc>
              <a:spcBef>
                <a:spcPct val="20000"/>
              </a:spcBef>
              <a:spcAft>
                <a:spcPts val="0"/>
              </a:spcAft>
              <a:buClrTx/>
              <a:buSzTx/>
              <a:buFont typeface="Arial"/>
              <a:buNone/>
              <a:tabLst/>
              <a:defRPr/>
            </a:pPr>
            <a:endParaRPr lang="de-DE" dirty="0"/>
          </a:p>
        </p:txBody>
      </p:sp>
      <p:sp>
        <p:nvSpPr>
          <p:cNvPr id="9" name="Textplatzhalter 13"/>
          <p:cNvSpPr>
            <a:spLocks noGrp="1"/>
          </p:cNvSpPr>
          <p:nvPr>
            <p:ph type="body" sz="quarter" idx="11"/>
          </p:nvPr>
        </p:nvSpPr>
        <p:spPr>
          <a:xfrm>
            <a:off x="536576" y="538163"/>
            <a:ext cx="8059738" cy="504759"/>
          </a:xfrm>
          <a:prstGeom prst="rect">
            <a:avLst/>
          </a:prstGeom>
        </p:spPr>
        <p:txBody>
          <a:bodyPr vert="horz" wrap="square" lIns="0" tIns="0" rIns="0" bIns="0">
            <a:noAutofit/>
          </a:bodyPr>
          <a:lstStyle>
            <a:lvl1pPr marL="0" indent="0">
              <a:buNone/>
              <a:defRPr lang="de-DE" sz="3000" b="1" i="0" u="sng" strike="noStrike" spc="10" baseline="0" smtClean="0">
                <a:solidFill>
                  <a:schemeClr val="tx1"/>
                </a:solidFill>
                <a:uFill>
                  <a:solidFill>
                    <a:schemeClr val="tx2"/>
                  </a:solidFill>
                </a:uFill>
                <a:latin typeface="Arial"/>
                <a:cs typeface="Arial"/>
              </a:defRPr>
            </a:lvl1pPr>
          </a:lstStyle>
          <a:p>
            <a:pPr lvl="0"/>
            <a:r>
              <a:rPr lang="de-DE" smtClean="0"/>
              <a:t>Formatvorlagen des Textmasters bearbeiten</a:t>
            </a:r>
          </a:p>
        </p:txBody>
      </p:sp>
    </p:spTree>
    <p:extLst>
      <p:ext uri="{BB962C8B-B14F-4D97-AF65-F5344CB8AC3E}">
        <p14:creationId xmlns:p14="http://schemas.microsoft.com/office/powerpoint/2010/main" val="16305390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el, Inhalt, Tabelle">
    <p:spTree>
      <p:nvGrpSpPr>
        <p:cNvPr id="1" name=""/>
        <p:cNvGrpSpPr/>
        <p:nvPr/>
      </p:nvGrpSpPr>
      <p:grpSpPr>
        <a:xfrm>
          <a:off x="0" y="0"/>
          <a:ext cx="0" cy="0"/>
          <a:chOff x="0" y="0"/>
          <a:chExt cx="0" cy="0"/>
        </a:xfrm>
      </p:grpSpPr>
      <p:pic>
        <p:nvPicPr>
          <p:cNvPr id="4" name="Bild 3" descr="LANUV_PowerPoint_Key Visual_Allgemein.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87" y="6172200"/>
            <a:ext cx="9144000" cy="685800"/>
          </a:xfrm>
          <a:prstGeom prst="rect">
            <a:avLst/>
          </a:prstGeom>
        </p:spPr>
      </p:pic>
      <p:sp>
        <p:nvSpPr>
          <p:cNvPr id="5" name="Datumsplatzhalter 3"/>
          <p:cNvSpPr>
            <a:spLocks noGrp="1"/>
          </p:cNvSpPr>
          <p:nvPr>
            <p:ph type="dt" sz="half" idx="10"/>
          </p:nvPr>
        </p:nvSpPr>
        <p:spPr>
          <a:xfrm>
            <a:off x="546751" y="6358329"/>
            <a:ext cx="2133600" cy="187251"/>
          </a:xfrm>
          <a:prstGeom prst="rect">
            <a:avLst/>
          </a:prstGeom>
        </p:spPr>
        <p:txBody>
          <a:bodyPr lIns="0" tIns="0" rIns="0" bIns="0" anchor="b" anchorCtr="0"/>
          <a:lstStyle>
            <a:lvl1pPr>
              <a:defRPr sz="1000" b="0" i="0">
                <a:solidFill>
                  <a:schemeClr val="tx1"/>
                </a:solidFill>
                <a:latin typeface="+mn-lt"/>
                <a:cs typeface="Arial Hebrew"/>
              </a:defRPr>
            </a:lvl1pPr>
          </a:lstStyle>
          <a:p>
            <a:r>
              <a:rPr lang="de-DE" dirty="0" smtClean="0"/>
              <a:t>LANUV </a:t>
            </a:r>
            <a:fld id="{CF856085-D740-724A-B844-92F34C121B57}" type="datetime1">
              <a:rPr lang="de-DE" smtClean="0"/>
              <a:t>26.03.2024</a:t>
            </a:fld>
            <a:endParaRPr lang="de-DE" dirty="0"/>
          </a:p>
        </p:txBody>
      </p:sp>
      <p:sp>
        <p:nvSpPr>
          <p:cNvPr id="6" name="Foliennummernplatzhalter 6"/>
          <p:cNvSpPr>
            <a:spLocks noGrp="1"/>
          </p:cNvSpPr>
          <p:nvPr>
            <p:ph type="sldNum" sz="quarter" idx="15"/>
          </p:nvPr>
        </p:nvSpPr>
        <p:spPr>
          <a:xfrm>
            <a:off x="8605838" y="6358329"/>
            <a:ext cx="538162" cy="187251"/>
          </a:xfrm>
          <a:prstGeom prst="rect">
            <a:avLst/>
          </a:prstGeom>
        </p:spPr>
        <p:txBody>
          <a:bodyPr tIns="108000" bIns="0" anchor="b" anchorCtr="1"/>
          <a:lstStyle>
            <a:lvl1pPr>
              <a:defRPr sz="1000">
                <a:solidFill>
                  <a:schemeClr val="tx1"/>
                </a:solidFill>
              </a:defRPr>
            </a:lvl1pPr>
          </a:lstStyle>
          <a:p>
            <a:fld id="{E9F2DFB4-3A6B-0D40-BE1C-30F02DD12951}" type="slidenum">
              <a:rPr lang="de-DE" smtClean="0"/>
              <a:pPr/>
              <a:t>‹Nr.›</a:t>
            </a:fld>
            <a:endParaRPr lang="de-DE" dirty="0"/>
          </a:p>
        </p:txBody>
      </p:sp>
      <p:sp>
        <p:nvSpPr>
          <p:cNvPr id="16" name="Textplatzhalter 2"/>
          <p:cNvSpPr>
            <a:spLocks noGrp="1"/>
          </p:cNvSpPr>
          <p:nvPr>
            <p:ph type="body" sz="quarter" idx="12" hasCustomPrompt="1"/>
          </p:nvPr>
        </p:nvSpPr>
        <p:spPr>
          <a:xfrm>
            <a:off x="536576" y="1578582"/>
            <a:ext cx="8059738" cy="350898"/>
          </a:xfrm>
          <a:prstGeom prst="rect">
            <a:avLst/>
          </a:prstGeom>
        </p:spPr>
        <p:txBody>
          <a:bodyPr vert="horz" lIns="0" tIns="0" rIns="0" bIns="0"/>
          <a:lstStyle>
            <a:lvl1pPr marL="0" marR="0" indent="0" algn="l" defTabSz="457200" rtl="0" eaLnBrk="1" fontAlgn="auto" latinLnBrk="0" hangingPunct="1">
              <a:lnSpc>
                <a:spcPct val="100000"/>
              </a:lnSpc>
              <a:spcBef>
                <a:spcPct val="20000"/>
              </a:spcBef>
              <a:spcAft>
                <a:spcPts val="0"/>
              </a:spcAft>
              <a:buClrTx/>
              <a:buSzTx/>
              <a:buFont typeface="Arial"/>
              <a:buNone/>
              <a:tabLst/>
              <a:defRPr sz="2000" b="1" i="0" spc="30">
                <a:solidFill>
                  <a:srgbClr val="9D9D9D"/>
                </a:solidFill>
                <a:latin typeface="Arial"/>
                <a:cs typeface="Arial"/>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de-DE" dirty="0" smtClean="0"/>
              <a:t>Zwischenüberschrift</a:t>
            </a:r>
            <a:endParaRPr lang="de-DE" dirty="0"/>
          </a:p>
        </p:txBody>
      </p:sp>
      <p:sp>
        <p:nvSpPr>
          <p:cNvPr id="17" name="Textplatzhalter 2"/>
          <p:cNvSpPr>
            <a:spLocks noGrp="1"/>
          </p:cNvSpPr>
          <p:nvPr>
            <p:ph type="body" sz="quarter" idx="16" hasCustomPrompt="1"/>
          </p:nvPr>
        </p:nvSpPr>
        <p:spPr>
          <a:xfrm>
            <a:off x="536575" y="2051598"/>
            <a:ext cx="8059738" cy="928105"/>
          </a:xfrm>
          <a:prstGeom prst="rect">
            <a:avLst/>
          </a:prstGeom>
        </p:spPr>
        <p:txBody>
          <a:bodyPr vert="horz" lIns="0" tIns="0" rIns="0" bIns="0"/>
          <a:lstStyle>
            <a:lvl1pPr marL="0" marR="0" indent="0" algn="l" defTabSz="457200" rtl="0" eaLnBrk="1" fontAlgn="auto" latinLnBrk="0" hangingPunct="1">
              <a:lnSpc>
                <a:spcPct val="100000"/>
              </a:lnSpc>
              <a:spcBef>
                <a:spcPct val="20000"/>
              </a:spcBef>
              <a:spcAft>
                <a:spcPts val="0"/>
              </a:spcAft>
              <a:buClrTx/>
              <a:buSzTx/>
              <a:buFont typeface="Arial"/>
              <a:buNone/>
              <a:tabLst/>
              <a:defRPr sz="2000" spc="30">
                <a:solidFill>
                  <a:schemeClr val="tx1"/>
                </a:solidFill>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de-DE" dirty="0" err="1" smtClean="0"/>
              <a:t>Lorem</a:t>
            </a:r>
            <a:r>
              <a:rPr lang="de-DE" dirty="0" smtClean="0"/>
              <a:t> </a:t>
            </a:r>
            <a:r>
              <a:rPr lang="de-DE" dirty="0" err="1" smtClean="0"/>
              <a:t>ipsum</a:t>
            </a:r>
            <a:r>
              <a:rPr lang="de-DE" dirty="0" smtClean="0"/>
              <a:t> </a:t>
            </a:r>
            <a:r>
              <a:rPr lang="de-DE" dirty="0" err="1" smtClean="0"/>
              <a:t>dolor</a:t>
            </a:r>
            <a:r>
              <a:rPr lang="de-DE" dirty="0" smtClean="0"/>
              <a:t> </a:t>
            </a:r>
            <a:r>
              <a:rPr lang="de-DE" dirty="0" err="1" smtClean="0"/>
              <a:t>sit</a:t>
            </a:r>
            <a:r>
              <a:rPr lang="de-DE" dirty="0" smtClean="0"/>
              <a:t> </a:t>
            </a:r>
            <a:r>
              <a:rPr lang="de-DE" dirty="0" err="1" smtClean="0"/>
              <a:t>amet</a:t>
            </a:r>
            <a:r>
              <a:rPr lang="de-DE" dirty="0" smtClean="0"/>
              <a:t>, </a:t>
            </a:r>
            <a:r>
              <a:rPr lang="de-DE" dirty="0" err="1" smtClean="0"/>
              <a:t>consectetuer</a:t>
            </a:r>
            <a:r>
              <a:rPr lang="de-DE" dirty="0" smtClean="0"/>
              <a:t> </a:t>
            </a:r>
            <a:r>
              <a:rPr lang="de-DE" dirty="0" err="1" smtClean="0"/>
              <a:t>adipiscing</a:t>
            </a:r>
            <a:r>
              <a:rPr lang="de-DE" dirty="0" smtClean="0"/>
              <a:t> </a:t>
            </a:r>
            <a:r>
              <a:rPr lang="de-DE" dirty="0" err="1" smtClean="0"/>
              <a:t>elit</a:t>
            </a:r>
            <a:r>
              <a:rPr lang="de-DE" dirty="0" smtClean="0"/>
              <a:t>. Maecenas </a:t>
            </a:r>
            <a:r>
              <a:rPr lang="de-DE" dirty="0" err="1" smtClean="0"/>
              <a:t>porttitor</a:t>
            </a:r>
            <a:r>
              <a:rPr lang="de-DE" dirty="0" smtClean="0"/>
              <a:t> </a:t>
            </a:r>
            <a:r>
              <a:rPr lang="de-DE" dirty="0" err="1" smtClean="0"/>
              <a:t>congue</a:t>
            </a:r>
            <a:r>
              <a:rPr lang="de-DE" dirty="0" smtClean="0"/>
              <a:t> </a:t>
            </a:r>
            <a:r>
              <a:rPr lang="de-DE" dirty="0" err="1" smtClean="0"/>
              <a:t>massa</a:t>
            </a:r>
            <a:r>
              <a:rPr lang="de-DE" dirty="0" smtClean="0"/>
              <a:t>. </a:t>
            </a:r>
            <a:r>
              <a:rPr lang="de-DE" dirty="0" err="1" smtClean="0"/>
              <a:t>Fusce</a:t>
            </a:r>
            <a:r>
              <a:rPr lang="de-DE" dirty="0" smtClean="0"/>
              <a:t> </a:t>
            </a:r>
            <a:r>
              <a:rPr lang="de-DE" dirty="0" err="1" smtClean="0"/>
              <a:t>posuere</a:t>
            </a:r>
            <a:r>
              <a:rPr lang="de-DE" dirty="0" smtClean="0"/>
              <a:t>, magna </a:t>
            </a:r>
            <a:r>
              <a:rPr lang="de-DE" dirty="0" err="1" smtClean="0"/>
              <a:t>sed</a:t>
            </a:r>
            <a:r>
              <a:rPr lang="de-DE" dirty="0" smtClean="0"/>
              <a:t> </a:t>
            </a:r>
            <a:r>
              <a:rPr lang="de-DE" dirty="0" err="1" smtClean="0"/>
              <a:t>pulvinar</a:t>
            </a:r>
            <a:r>
              <a:rPr lang="de-DE" dirty="0" smtClean="0"/>
              <a:t> </a:t>
            </a:r>
            <a:r>
              <a:rPr lang="de-DE" dirty="0" err="1" smtClean="0"/>
              <a:t>ultricies</a:t>
            </a:r>
            <a:r>
              <a:rPr lang="de-DE" dirty="0" smtClean="0"/>
              <a:t>, </a:t>
            </a:r>
            <a:r>
              <a:rPr lang="de-DE" dirty="0" err="1" smtClean="0"/>
              <a:t>purus</a:t>
            </a:r>
            <a:r>
              <a:rPr lang="de-DE" dirty="0" smtClean="0"/>
              <a:t> </a:t>
            </a:r>
            <a:r>
              <a:rPr lang="de-DE" dirty="0" err="1" smtClean="0"/>
              <a:t>lectus</a:t>
            </a:r>
            <a:r>
              <a:rPr lang="de-DE" dirty="0" smtClean="0"/>
              <a:t> .</a:t>
            </a:r>
          </a:p>
          <a:p>
            <a:pPr marL="0" marR="0" lvl="0" indent="0" algn="l" defTabSz="457200" rtl="0" eaLnBrk="1" fontAlgn="auto" latinLnBrk="0" hangingPunct="1">
              <a:lnSpc>
                <a:spcPct val="100000"/>
              </a:lnSpc>
              <a:spcBef>
                <a:spcPct val="20000"/>
              </a:spcBef>
              <a:spcAft>
                <a:spcPts val="0"/>
              </a:spcAft>
              <a:buClrTx/>
              <a:buSzTx/>
              <a:buFont typeface="Arial"/>
              <a:buNone/>
              <a:tabLst/>
              <a:defRPr/>
            </a:pPr>
            <a:endParaRPr lang="de-DE" dirty="0"/>
          </a:p>
        </p:txBody>
      </p:sp>
      <p:sp>
        <p:nvSpPr>
          <p:cNvPr id="3" name="Tabellenplatzhalter 2"/>
          <p:cNvSpPr>
            <a:spLocks noGrp="1"/>
          </p:cNvSpPr>
          <p:nvPr>
            <p:ph type="tbl" sz="quarter" idx="17"/>
          </p:nvPr>
        </p:nvSpPr>
        <p:spPr>
          <a:xfrm>
            <a:off x="536575" y="3462337"/>
            <a:ext cx="8059737" cy="2174875"/>
          </a:xfrm>
          <a:prstGeom prst="rect">
            <a:avLst/>
          </a:prstGeom>
        </p:spPr>
        <p:txBody>
          <a:bodyPr vert="horz" anchor="ctr" anchorCtr="1"/>
          <a:lstStyle>
            <a:lvl1pPr marL="0" indent="0" algn="ctr">
              <a:buFontTx/>
              <a:buNone/>
              <a:defRPr sz="1500"/>
            </a:lvl1pPr>
          </a:lstStyle>
          <a:p>
            <a:r>
              <a:rPr lang="de-DE" smtClean="0"/>
              <a:t>Tabelle durch Klicken auf Symbol hinzufügen</a:t>
            </a:r>
            <a:endParaRPr lang="de-DE"/>
          </a:p>
        </p:txBody>
      </p:sp>
      <p:sp>
        <p:nvSpPr>
          <p:cNvPr id="9" name="Textplatzhalter 13"/>
          <p:cNvSpPr>
            <a:spLocks noGrp="1"/>
          </p:cNvSpPr>
          <p:nvPr>
            <p:ph type="body" sz="quarter" idx="11"/>
          </p:nvPr>
        </p:nvSpPr>
        <p:spPr>
          <a:xfrm>
            <a:off x="536576" y="538163"/>
            <a:ext cx="8059738" cy="504759"/>
          </a:xfrm>
          <a:prstGeom prst="rect">
            <a:avLst/>
          </a:prstGeom>
        </p:spPr>
        <p:txBody>
          <a:bodyPr vert="horz" wrap="square" lIns="0" tIns="0" rIns="0" bIns="0">
            <a:noAutofit/>
          </a:bodyPr>
          <a:lstStyle>
            <a:lvl1pPr marL="0" indent="0">
              <a:buNone/>
              <a:defRPr lang="de-DE" sz="3000" b="1" i="0" u="sng" strike="noStrike" spc="10" baseline="0" smtClean="0">
                <a:solidFill>
                  <a:schemeClr val="tx1"/>
                </a:solidFill>
                <a:uFill>
                  <a:solidFill>
                    <a:schemeClr val="tx2"/>
                  </a:solidFill>
                </a:uFill>
                <a:latin typeface="Arial"/>
                <a:cs typeface="Arial"/>
              </a:defRPr>
            </a:lvl1pPr>
          </a:lstStyle>
          <a:p>
            <a:pPr lvl="0"/>
            <a:r>
              <a:rPr lang="de-DE" smtClean="0"/>
              <a:t>Formatvorlagen des Textmasters bearbeiten</a:t>
            </a:r>
          </a:p>
        </p:txBody>
      </p:sp>
    </p:spTree>
    <p:extLst>
      <p:ext uri="{BB962C8B-B14F-4D97-AF65-F5344CB8AC3E}">
        <p14:creationId xmlns:p14="http://schemas.microsoft.com/office/powerpoint/2010/main" val="2361091412"/>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el, Inhalt, Bild 2">
    <p:spTree>
      <p:nvGrpSpPr>
        <p:cNvPr id="1" name=""/>
        <p:cNvGrpSpPr/>
        <p:nvPr/>
      </p:nvGrpSpPr>
      <p:grpSpPr>
        <a:xfrm>
          <a:off x="0" y="0"/>
          <a:ext cx="0" cy="0"/>
          <a:chOff x="0" y="0"/>
          <a:chExt cx="0" cy="0"/>
        </a:xfrm>
      </p:grpSpPr>
      <p:pic>
        <p:nvPicPr>
          <p:cNvPr id="4" name="Bild 3" descr="LANUV_PowerPoint_Key Visual_Allgemein.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87" y="6172200"/>
            <a:ext cx="9144000" cy="685800"/>
          </a:xfrm>
          <a:prstGeom prst="rect">
            <a:avLst/>
          </a:prstGeom>
        </p:spPr>
      </p:pic>
      <p:sp>
        <p:nvSpPr>
          <p:cNvPr id="7" name="Bildplatzhalter 13"/>
          <p:cNvSpPr>
            <a:spLocks noGrp="1"/>
          </p:cNvSpPr>
          <p:nvPr>
            <p:ph type="pic" sz="quarter" idx="14"/>
          </p:nvPr>
        </p:nvSpPr>
        <p:spPr>
          <a:xfrm>
            <a:off x="536576" y="1578581"/>
            <a:ext cx="3037175" cy="3036011"/>
          </a:xfrm>
          <a:prstGeom prst="rect">
            <a:avLst/>
          </a:prstGeom>
        </p:spPr>
        <p:txBody>
          <a:bodyPr vert="horz" anchor="ctr" anchorCtr="1"/>
          <a:lstStyle>
            <a:lvl1pPr marL="0" indent="0" algn="ctr">
              <a:buNone/>
              <a:defRPr sz="1500"/>
            </a:lvl1pPr>
          </a:lstStyle>
          <a:p>
            <a:r>
              <a:rPr lang="de-DE" smtClean="0"/>
              <a:t>Bild durch Klicken auf Symbol hinzufügen</a:t>
            </a:r>
            <a:endParaRPr lang="de-DE" dirty="0"/>
          </a:p>
        </p:txBody>
      </p:sp>
      <p:sp>
        <p:nvSpPr>
          <p:cNvPr id="9" name="Datumsplatzhalter 3"/>
          <p:cNvSpPr>
            <a:spLocks noGrp="1"/>
          </p:cNvSpPr>
          <p:nvPr>
            <p:ph type="dt" sz="half" idx="10"/>
          </p:nvPr>
        </p:nvSpPr>
        <p:spPr>
          <a:xfrm>
            <a:off x="546751" y="6358329"/>
            <a:ext cx="2133600" cy="187251"/>
          </a:xfrm>
          <a:prstGeom prst="rect">
            <a:avLst/>
          </a:prstGeom>
        </p:spPr>
        <p:txBody>
          <a:bodyPr lIns="0" tIns="0" rIns="0" bIns="0" anchor="b" anchorCtr="0"/>
          <a:lstStyle>
            <a:lvl1pPr>
              <a:defRPr sz="1000" b="0" i="0">
                <a:solidFill>
                  <a:schemeClr val="tx1"/>
                </a:solidFill>
                <a:latin typeface="+mn-lt"/>
                <a:cs typeface="Arial Hebrew"/>
              </a:defRPr>
            </a:lvl1pPr>
          </a:lstStyle>
          <a:p>
            <a:r>
              <a:rPr lang="de-DE" dirty="0" smtClean="0"/>
              <a:t>LANUV </a:t>
            </a:r>
            <a:fld id="{63D4901F-3F00-3344-BFFD-64C51D208E4F}" type="datetime1">
              <a:rPr lang="de-DE" smtClean="0"/>
              <a:t>26.03.2024</a:t>
            </a:fld>
            <a:endParaRPr lang="de-DE" dirty="0"/>
          </a:p>
        </p:txBody>
      </p:sp>
      <p:sp>
        <p:nvSpPr>
          <p:cNvPr id="10" name="Foliennummernplatzhalter 6"/>
          <p:cNvSpPr>
            <a:spLocks noGrp="1"/>
          </p:cNvSpPr>
          <p:nvPr>
            <p:ph type="sldNum" sz="quarter" idx="15"/>
          </p:nvPr>
        </p:nvSpPr>
        <p:spPr>
          <a:xfrm>
            <a:off x="8605838" y="6358329"/>
            <a:ext cx="538162" cy="187251"/>
          </a:xfrm>
          <a:prstGeom prst="rect">
            <a:avLst/>
          </a:prstGeom>
        </p:spPr>
        <p:txBody>
          <a:bodyPr tIns="108000" bIns="0" anchor="b" anchorCtr="1"/>
          <a:lstStyle>
            <a:lvl1pPr>
              <a:defRPr sz="1000">
                <a:solidFill>
                  <a:schemeClr val="tx1"/>
                </a:solidFill>
              </a:defRPr>
            </a:lvl1pPr>
          </a:lstStyle>
          <a:p>
            <a:fld id="{E9F2DFB4-3A6B-0D40-BE1C-30F02DD12951}" type="slidenum">
              <a:rPr lang="de-DE" smtClean="0"/>
              <a:pPr/>
              <a:t>‹Nr.›</a:t>
            </a:fld>
            <a:endParaRPr lang="de-DE" dirty="0"/>
          </a:p>
        </p:txBody>
      </p:sp>
      <p:sp>
        <p:nvSpPr>
          <p:cNvPr id="14" name="Textplatzhalter 2"/>
          <p:cNvSpPr>
            <a:spLocks noGrp="1"/>
          </p:cNvSpPr>
          <p:nvPr>
            <p:ph type="body" sz="quarter" idx="12" hasCustomPrompt="1"/>
          </p:nvPr>
        </p:nvSpPr>
        <p:spPr>
          <a:xfrm>
            <a:off x="3866815" y="1578581"/>
            <a:ext cx="4729498" cy="4057044"/>
          </a:xfrm>
          <a:prstGeom prst="rect">
            <a:avLst/>
          </a:prstGeom>
        </p:spPr>
        <p:txBody>
          <a:bodyPr vert="horz" lIns="0" tIns="0" rIns="0" bIns="0"/>
          <a:lstStyle>
            <a:lvl1pPr marL="0" marR="0" indent="0" algn="l" defTabSz="457200" rtl="0" eaLnBrk="1" fontAlgn="auto" latinLnBrk="0" hangingPunct="1">
              <a:lnSpc>
                <a:spcPct val="100000"/>
              </a:lnSpc>
              <a:spcBef>
                <a:spcPct val="20000"/>
              </a:spcBef>
              <a:spcAft>
                <a:spcPts val="0"/>
              </a:spcAft>
              <a:buClrTx/>
              <a:buSzTx/>
              <a:buFont typeface="Arial"/>
              <a:buNone/>
              <a:tabLst/>
              <a:defRPr sz="2000" spc="30">
                <a:solidFill>
                  <a:schemeClr val="tx1"/>
                </a:solidFill>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de-DE" dirty="0" err="1" smtClean="0"/>
              <a:t>Lorem</a:t>
            </a:r>
            <a:r>
              <a:rPr lang="de-DE" dirty="0" smtClean="0"/>
              <a:t> </a:t>
            </a:r>
            <a:r>
              <a:rPr lang="de-DE" dirty="0" err="1" smtClean="0"/>
              <a:t>ipsum</a:t>
            </a:r>
            <a:r>
              <a:rPr lang="de-DE" dirty="0" smtClean="0"/>
              <a:t> </a:t>
            </a:r>
            <a:r>
              <a:rPr lang="de-DE" dirty="0" err="1" smtClean="0"/>
              <a:t>dolor</a:t>
            </a:r>
            <a:r>
              <a:rPr lang="de-DE" dirty="0" smtClean="0"/>
              <a:t> </a:t>
            </a:r>
            <a:r>
              <a:rPr lang="de-DE" dirty="0" err="1" smtClean="0"/>
              <a:t>sit</a:t>
            </a:r>
            <a:r>
              <a:rPr lang="de-DE" dirty="0" smtClean="0"/>
              <a:t> </a:t>
            </a:r>
            <a:r>
              <a:rPr lang="de-DE" dirty="0" err="1" smtClean="0"/>
              <a:t>amet</a:t>
            </a:r>
            <a:r>
              <a:rPr lang="de-DE" dirty="0" smtClean="0"/>
              <a:t>, </a:t>
            </a:r>
            <a:r>
              <a:rPr lang="de-DE" dirty="0" err="1" smtClean="0"/>
              <a:t>consectetuer</a:t>
            </a:r>
            <a:r>
              <a:rPr lang="de-DE" dirty="0" smtClean="0"/>
              <a:t> </a:t>
            </a:r>
            <a:r>
              <a:rPr lang="de-DE" dirty="0" err="1" smtClean="0"/>
              <a:t>adipiscing</a:t>
            </a:r>
            <a:r>
              <a:rPr lang="de-DE" dirty="0" smtClean="0"/>
              <a:t> </a:t>
            </a:r>
            <a:r>
              <a:rPr lang="de-DE" dirty="0" err="1" smtClean="0"/>
              <a:t>elit</a:t>
            </a:r>
            <a:r>
              <a:rPr lang="de-DE" dirty="0" smtClean="0"/>
              <a:t>. Maecenas </a:t>
            </a:r>
            <a:r>
              <a:rPr lang="de-DE" dirty="0" err="1" smtClean="0"/>
              <a:t>porttitor</a:t>
            </a:r>
            <a:r>
              <a:rPr lang="de-DE" dirty="0" smtClean="0"/>
              <a:t> </a:t>
            </a:r>
            <a:r>
              <a:rPr lang="de-DE" dirty="0" err="1" smtClean="0"/>
              <a:t>congue</a:t>
            </a:r>
            <a:r>
              <a:rPr lang="de-DE" dirty="0" smtClean="0"/>
              <a:t> </a:t>
            </a:r>
            <a:r>
              <a:rPr lang="de-DE" dirty="0" err="1" smtClean="0"/>
              <a:t>massa</a:t>
            </a:r>
            <a:r>
              <a:rPr lang="de-DE" dirty="0" smtClean="0"/>
              <a:t>. </a:t>
            </a:r>
            <a:r>
              <a:rPr lang="de-DE" dirty="0" err="1" smtClean="0"/>
              <a:t>Fusce</a:t>
            </a:r>
            <a:r>
              <a:rPr lang="de-DE" dirty="0" smtClean="0"/>
              <a:t> </a:t>
            </a:r>
            <a:r>
              <a:rPr lang="de-DE" dirty="0" err="1" smtClean="0"/>
              <a:t>posuere</a:t>
            </a:r>
            <a:r>
              <a:rPr lang="de-DE" dirty="0" smtClean="0"/>
              <a:t>, magna </a:t>
            </a:r>
            <a:r>
              <a:rPr lang="de-DE" dirty="0" err="1" smtClean="0"/>
              <a:t>sed</a:t>
            </a:r>
            <a:r>
              <a:rPr lang="de-DE" dirty="0" smtClean="0"/>
              <a:t> </a:t>
            </a:r>
            <a:r>
              <a:rPr lang="de-DE" dirty="0" err="1" smtClean="0"/>
              <a:t>pulvinar</a:t>
            </a:r>
            <a:r>
              <a:rPr lang="de-DE" dirty="0" smtClean="0"/>
              <a:t> </a:t>
            </a:r>
            <a:r>
              <a:rPr lang="de-DE" dirty="0" err="1" smtClean="0"/>
              <a:t>ultricies</a:t>
            </a:r>
            <a:r>
              <a:rPr lang="de-DE" dirty="0" smtClean="0"/>
              <a:t>, </a:t>
            </a:r>
            <a:r>
              <a:rPr lang="de-DE" dirty="0" err="1" smtClean="0"/>
              <a:t>purus</a:t>
            </a:r>
            <a:r>
              <a:rPr lang="de-DE" dirty="0" smtClean="0"/>
              <a:t> </a:t>
            </a:r>
            <a:r>
              <a:rPr lang="de-DE" dirty="0" err="1" smtClean="0"/>
              <a:t>lectus</a:t>
            </a:r>
            <a:r>
              <a:rPr lang="de-DE" dirty="0" smtClean="0"/>
              <a:t> </a:t>
            </a:r>
            <a:r>
              <a:rPr lang="de-DE" dirty="0" err="1" smtClean="0"/>
              <a:t>malesuada</a:t>
            </a:r>
            <a:r>
              <a:rPr lang="de-DE" dirty="0" smtClean="0"/>
              <a:t> </a:t>
            </a:r>
            <a:r>
              <a:rPr lang="de-DE" dirty="0" err="1" smtClean="0"/>
              <a:t>libero</a:t>
            </a:r>
            <a:r>
              <a:rPr lang="de-DE" dirty="0" smtClean="0"/>
              <a:t>, </a:t>
            </a:r>
            <a:r>
              <a:rPr lang="de-DE" dirty="0" err="1" smtClean="0"/>
              <a:t>sit</a:t>
            </a:r>
            <a:r>
              <a:rPr lang="de-DE" dirty="0" smtClean="0"/>
              <a:t> </a:t>
            </a:r>
            <a:r>
              <a:rPr lang="de-DE" dirty="0" err="1" smtClean="0"/>
              <a:t>amet</a:t>
            </a:r>
            <a:r>
              <a:rPr lang="de-DE" dirty="0" smtClean="0"/>
              <a:t> commodo magna </a:t>
            </a:r>
            <a:r>
              <a:rPr lang="de-DE" dirty="0" err="1" smtClean="0"/>
              <a:t>eros</a:t>
            </a:r>
            <a:r>
              <a:rPr lang="de-DE" dirty="0" smtClean="0"/>
              <a:t> </a:t>
            </a:r>
            <a:r>
              <a:rPr lang="de-DE" dirty="0" err="1" smtClean="0"/>
              <a:t>quis</a:t>
            </a:r>
            <a:r>
              <a:rPr lang="de-DE" dirty="0" smtClean="0"/>
              <a:t> </a:t>
            </a:r>
            <a:r>
              <a:rPr lang="de-DE" dirty="0" err="1" smtClean="0"/>
              <a:t>urna</a:t>
            </a:r>
            <a:r>
              <a:rPr lang="de-DE" dirty="0" smtClean="0"/>
              <a:t>.</a:t>
            </a:r>
          </a:p>
          <a:p>
            <a:pPr lvl="0"/>
            <a:endParaRPr lang="de-DE" dirty="0" smtClean="0"/>
          </a:p>
        </p:txBody>
      </p:sp>
      <p:sp>
        <p:nvSpPr>
          <p:cNvPr id="3" name="Textplatzhalter 2"/>
          <p:cNvSpPr>
            <a:spLocks noGrp="1"/>
          </p:cNvSpPr>
          <p:nvPr>
            <p:ph type="body" sz="quarter" idx="16" hasCustomPrompt="1"/>
          </p:nvPr>
        </p:nvSpPr>
        <p:spPr>
          <a:xfrm>
            <a:off x="536575" y="4621996"/>
            <a:ext cx="3036888" cy="360459"/>
          </a:xfrm>
          <a:prstGeom prst="rect">
            <a:avLst/>
          </a:prstGeom>
        </p:spPr>
        <p:txBody>
          <a:bodyPr vert="horz" lIns="0" tIns="0" rIns="0" bIns="0" anchor="b" anchorCtr="0"/>
          <a:lstStyle>
            <a:lvl1pPr marL="0" indent="0">
              <a:buFontTx/>
              <a:buNone/>
              <a:defRPr sz="1600" spc="30">
                <a:solidFill>
                  <a:schemeClr val="accent1"/>
                </a:solidFill>
              </a:defRPr>
            </a:lvl1pPr>
          </a:lstStyle>
          <a:p>
            <a:pPr lvl="0"/>
            <a:r>
              <a:rPr lang="de-DE" dirty="0" smtClean="0"/>
              <a:t>Bildunterschrift</a:t>
            </a:r>
          </a:p>
        </p:txBody>
      </p:sp>
      <p:sp>
        <p:nvSpPr>
          <p:cNvPr id="11" name="Textplatzhalter 13"/>
          <p:cNvSpPr>
            <a:spLocks noGrp="1"/>
          </p:cNvSpPr>
          <p:nvPr>
            <p:ph type="body" sz="quarter" idx="11"/>
          </p:nvPr>
        </p:nvSpPr>
        <p:spPr>
          <a:xfrm>
            <a:off x="536576" y="538163"/>
            <a:ext cx="8059738" cy="504759"/>
          </a:xfrm>
          <a:prstGeom prst="rect">
            <a:avLst/>
          </a:prstGeom>
        </p:spPr>
        <p:txBody>
          <a:bodyPr vert="horz" wrap="square" lIns="0" tIns="0" rIns="0" bIns="0">
            <a:noAutofit/>
          </a:bodyPr>
          <a:lstStyle>
            <a:lvl1pPr marL="0" indent="0">
              <a:buNone/>
              <a:defRPr lang="de-DE" sz="3000" b="1" i="0" u="sng" strike="noStrike" spc="10" baseline="0" smtClean="0">
                <a:solidFill>
                  <a:schemeClr val="tx1"/>
                </a:solidFill>
                <a:uFill>
                  <a:solidFill>
                    <a:schemeClr val="tx2"/>
                  </a:solidFill>
                </a:uFill>
                <a:latin typeface="Arial"/>
                <a:cs typeface="Arial"/>
              </a:defRPr>
            </a:lvl1pPr>
          </a:lstStyle>
          <a:p>
            <a:pPr lvl="0"/>
            <a:r>
              <a:rPr lang="de-DE" smtClean="0"/>
              <a:t>Formatvorlagen des Textmasters bearbeiten</a:t>
            </a:r>
          </a:p>
        </p:txBody>
      </p:sp>
    </p:spTree>
    <p:extLst>
      <p:ext uri="{BB962C8B-B14F-4D97-AF65-F5344CB8AC3E}">
        <p14:creationId xmlns:p14="http://schemas.microsoft.com/office/powerpoint/2010/main" val="21180048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ild 1">
    <p:spTree>
      <p:nvGrpSpPr>
        <p:cNvPr id="1" name=""/>
        <p:cNvGrpSpPr/>
        <p:nvPr/>
      </p:nvGrpSpPr>
      <p:grpSpPr>
        <a:xfrm>
          <a:off x="0" y="0"/>
          <a:ext cx="0" cy="0"/>
          <a:chOff x="0" y="0"/>
          <a:chExt cx="0" cy="0"/>
        </a:xfrm>
      </p:grpSpPr>
      <p:pic>
        <p:nvPicPr>
          <p:cNvPr id="10" name="Bild 9" descr="LANUV_PowerPoint_Key Visual_Allgemein.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87" y="6172200"/>
            <a:ext cx="9144000" cy="685800"/>
          </a:xfrm>
          <a:prstGeom prst="rect">
            <a:avLst/>
          </a:prstGeom>
        </p:spPr>
      </p:pic>
      <p:sp>
        <p:nvSpPr>
          <p:cNvPr id="5" name="Bildplatzhalter 13"/>
          <p:cNvSpPr>
            <a:spLocks noGrp="1"/>
          </p:cNvSpPr>
          <p:nvPr>
            <p:ph type="pic" sz="quarter" idx="14"/>
          </p:nvPr>
        </p:nvSpPr>
        <p:spPr>
          <a:xfrm>
            <a:off x="536576" y="538164"/>
            <a:ext cx="8059738" cy="5097462"/>
          </a:xfrm>
          <a:prstGeom prst="rect">
            <a:avLst/>
          </a:prstGeom>
        </p:spPr>
        <p:txBody>
          <a:bodyPr vert="horz" anchor="ctr" anchorCtr="1"/>
          <a:lstStyle>
            <a:lvl1pPr marL="0" indent="0">
              <a:buNone/>
              <a:defRPr sz="1500"/>
            </a:lvl1pPr>
          </a:lstStyle>
          <a:p>
            <a:r>
              <a:rPr lang="de-DE" smtClean="0"/>
              <a:t>Bild durch Klicken auf Symbol hinzufügen</a:t>
            </a:r>
            <a:endParaRPr lang="de-DE" dirty="0"/>
          </a:p>
        </p:txBody>
      </p:sp>
      <p:sp>
        <p:nvSpPr>
          <p:cNvPr id="7" name="Datumsplatzhalter 3"/>
          <p:cNvSpPr>
            <a:spLocks noGrp="1"/>
          </p:cNvSpPr>
          <p:nvPr>
            <p:ph type="dt" sz="half" idx="10"/>
          </p:nvPr>
        </p:nvSpPr>
        <p:spPr>
          <a:xfrm>
            <a:off x="546751" y="6358329"/>
            <a:ext cx="2133600" cy="187251"/>
          </a:xfrm>
          <a:prstGeom prst="rect">
            <a:avLst/>
          </a:prstGeom>
        </p:spPr>
        <p:txBody>
          <a:bodyPr lIns="0" tIns="0" rIns="0" bIns="0" anchor="b" anchorCtr="0"/>
          <a:lstStyle>
            <a:lvl1pPr>
              <a:defRPr sz="1000" b="0" i="0">
                <a:solidFill>
                  <a:schemeClr val="tx1"/>
                </a:solidFill>
                <a:latin typeface="+mn-lt"/>
                <a:cs typeface="Arial Hebrew"/>
              </a:defRPr>
            </a:lvl1pPr>
          </a:lstStyle>
          <a:p>
            <a:r>
              <a:rPr lang="de-DE" dirty="0" smtClean="0"/>
              <a:t>LANUV </a:t>
            </a:r>
            <a:fld id="{BDE45BCF-9E20-6D4A-B25A-DCA3E40C648D}" type="datetime1">
              <a:rPr lang="de-DE" smtClean="0"/>
              <a:t>26.03.2024</a:t>
            </a:fld>
            <a:endParaRPr lang="de-DE" dirty="0"/>
          </a:p>
        </p:txBody>
      </p:sp>
      <p:sp>
        <p:nvSpPr>
          <p:cNvPr id="8" name="Foliennummernplatzhalter 6"/>
          <p:cNvSpPr>
            <a:spLocks noGrp="1"/>
          </p:cNvSpPr>
          <p:nvPr>
            <p:ph type="sldNum" sz="quarter" idx="15"/>
          </p:nvPr>
        </p:nvSpPr>
        <p:spPr>
          <a:xfrm>
            <a:off x="8605838" y="6358329"/>
            <a:ext cx="538162" cy="187251"/>
          </a:xfrm>
          <a:prstGeom prst="rect">
            <a:avLst/>
          </a:prstGeom>
        </p:spPr>
        <p:txBody>
          <a:bodyPr tIns="108000" bIns="0" anchor="b" anchorCtr="1"/>
          <a:lstStyle>
            <a:lvl1pPr>
              <a:defRPr sz="1000">
                <a:solidFill>
                  <a:schemeClr val="tx1"/>
                </a:solidFill>
              </a:defRPr>
            </a:lvl1pPr>
          </a:lstStyle>
          <a:p>
            <a:fld id="{E9F2DFB4-3A6B-0D40-BE1C-30F02DD12951}" type="slidenum">
              <a:rPr lang="de-DE" smtClean="0"/>
              <a:pPr/>
              <a:t>‹Nr.›</a:t>
            </a:fld>
            <a:endParaRPr lang="de-DE" dirty="0"/>
          </a:p>
        </p:txBody>
      </p:sp>
    </p:spTree>
    <p:extLst>
      <p:ext uri="{BB962C8B-B14F-4D97-AF65-F5344CB8AC3E}">
        <p14:creationId xmlns:p14="http://schemas.microsoft.com/office/powerpoint/2010/main" val="617493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ild 2">
    <p:spTree>
      <p:nvGrpSpPr>
        <p:cNvPr id="1" name=""/>
        <p:cNvGrpSpPr/>
        <p:nvPr/>
      </p:nvGrpSpPr>
      <p:grpSpPr>
        <a:xfrm>
          <a:off x="0" y="0"/>
          <a:ext cx="0" cy="0"/>
          <a:chOff x="0" y="0"/>
          <a:chExt cx="0" cy="0"/>
        </a:xfrm>
      </p:grpSpPr>
      <p:pic>
        <p:nvPicPr>
          <p:cNvPr id="4" name="Bild 3" descr="LANUV_PowerPoint_Key Visual_Allgemein.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87" y="6172200"/>
            <a:ext cx="9144000" cy="685800"/>
          </a:xfrm>
          <a:prstGeom prst="rect">
            <a:avLst/>
          </a:prstGeom>
        </p:spPr>
      </p:pic>
      <p:sp>
        <p:nvSpPr>
          <p:cNvPr id="5" name="Datumsplatzhalter 3"/>
          <p:cNvSpPr>
            <a:spLocks noGrp="1"/>
          </p:cNvSpPr>
          <p:nvPr>
            <p:ph type="dt" sz="half" idx="10"/>
          </p:nvPr>
        </p:nvSpPr>
        <p:spPr>
          <a:xfrm>
            <a:off x="546751" y="6358329"/>
            <a:ext cx="2133600" cy="187251"/>
          </a:xfrm>
          <a:prstGeom prst="rect">
            <a:avLst/>
          </a:prstGeom>
        </p:spPr>
        <p:txBody>
          <a:bodyPr lIns="0" tIns="0" rIns="0" bIns="0" anchor="b" anchorCtr="0"/>
          <a:lstStyle>
            <a:lvl1pPr>
              <a:defRPr sz="1000" b="0" i="0">
                <a:solidFill>
                  <a:schemeClr val="tx1"/>
                </a:solidFill>
                <a:latin typeface="+mn-lt"/>
                <a:cs typeface="Arial Hebrew"/>
              </a:defRPr>
            </a:lvl1pPr>
          </a:lstStyle>
          <a:p>
            <a:r>
              <a:rPr lang="de-DE" dirty="0" smtClean="0"/>
              <a:t>LANUV </a:t>
            </a:r>
            <a:fld id="{BB73140D-4BE9-4A45-A7F2-ED00D254D17E}" type="datetime1">
              <a:rPr lang="de-DE" smtClean="0"/>
              <a:t>26.03.2024</a:t>
            </a:fld>
            <a:endParaRPr lang="de-DE" dirty="0"/>
          </a:p>
        </p:txBody>
      </p:sp>
      <p:sp>
        <p:nvSpPr>
          <p:cNvPr id="6" name="Foliennummernplatzhalter 6"/>
          <p:cNvSpPr>
            <a:spLocks noGrp="1"/>
          </p:cNvSpPr>
          <p:nvPr>
            <p:ph type="sldNum" sz="quarter" idx="15"/>
          </p:nvPr>
        </p:nvSpPr>
        <p:spPr>
          <a:xfrm>
            <a:off x="8605838" y="6358329"/>
            <a:ext cx="538162" cy="187251"/>
          </a:xfrm>
          <a:prstGeom prst="rect">
            <a:avLst/>
          </a:prstGeom>
        </p:spPr>
        <p:txBody>
          <a:bodyPr tIns="108000" bIns="0" anchor="b" anchorCtr="1"/>
          <a:lstStyle>
            <a:lvl1pPr>
              <a:defRPr sz="1000">
                <a:solidFill>
                  <a:schemeClr val="tx1"/>
                </a:solidFill>
              </a:defRPr>
            </a:lvl1pPr>
          </a:lstStyle>
          <a:p>
            <a:fld id="{E9F2DFB4-3A6B-0D40-BE1C-30F02DD12951}" type="slidenum">
              <a:rPr lang="de-DE" smtClean="0"/>
              <a:pPr/>
              <a:t>‹Nr.›</a:t>
            </a:fld>
            <a:endParaRPr lang="de-DE" dirty="0"/>
          </a:p>
        </p:txBody>
      </p:sp>
      <p:sp>
        <p:nvSpPr>
          <p:cNvPr id="8" name="Bildplatzhalter 13"/>
          <p:cNvSpPr>
            <a:spLocks noGrp="1"/>
          </p:cNvSpPr>
          <p:nvPr>
            <p:ph type="pic" sz="quarter" idx="14"/>
          </p:nvPr>
        </p:nvSpPr>
        <p:spPr>
          <a:xfrm>
            <a:off x="536576" y="538164"/>
            <a:ext cx="3932648" cy="5097462"/>
          </a:xfrm>
          <a:prstGeom prst="rect">
            <a:avLst/>
          </a:prstGeom>
        </p:spPr>
        <p:txBody>
          <a:bodyPr vert="horz" anchor="ctr" anchorCtr="1"/>
          <a:lstStyle>
            <a:lvl1pPr marL="0" indent="0">
              <a:buNone/>
              <a:defRPr sz="1500"/>
            </a:lvl1pPr>
          </a:lstStyle>
          <a:p>
            <a:r>
              <a:rPr lang="de-DE" smtClean="0"/>
              <a:t>Bild durch Klicken auf Symbol hinzufügen</a:t>
            </a:r>
            <a:endParaRPr lang="de-DE" dirty="0"/>
          </a:p>
        </p:txBody>
      </p:sp>
      <p:sp>
        <p:nvSpPr>
          <p:cNvPr id="9" name="Bildplatzhalter 13"/>
          <p:cNvSpPr>
            <a:spLocks noGrp="1"/>
          </p:cNvSpPr>
          <p:nvPr>
            <p:ph type="pic" sz="quarter" idx="16"/>
          </p:nvPr>
        </p:nvSpPr>
        <p:spPr>
          <a:xfrm>
            <a:off x="4640178" y="538164"/>
            <a:ext cx="3953862" cy="5097462"/>
          </a:xfrm>
          <a:prstGeom prst="rect">
            <a:avLst/>
          </a:prstGeom>
        </p:spPr>
        <p:txBody>
          <a:bodyPr vert="horz" anchor="ctr" anchorCtr="1"/>
          <a:lstStyle>
            <a:lvl1pPr marL="0" indent="0">
              <a:buNone/>
              <a:defRPr sz="1500"/>
            </a:lvl1pPr>
          </a:lstStyle>
          <a:p>
            <a:r>
              <a:rPr lang="de-DE" smtClean="0"/>
              <a:t>Bild durch Klicken auf Symbol hinzufügen</a:t>
            </a:r>
            <a:endParaRPr lang="de-DE" dirty="0"/>
          </a:p>
        </p:txBody>
      </p:sp>
    </p:spTree>
    <p:extLst>
      <p:ext uri="{BB962C8B-B14F-4D97-AF65-F5344CB8AC3E}">
        <p14:creationId xmlns:p14="http://schemas.microsoft.com/office/powerpoint/2010/main" val="22301598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ild 3">
    <p:spTree>
      <p:nvGrpSpPr>
        <p:cNvPr id="1" name=""/>
        <p:cNvGrpSpPr/>
        <p:nvPr/>
      </p:nvGrpSpPr>
      <p:grpSpPr>
        <a:xfrm>
          <a:off x="0" y="0"/>
          <a:ext cx="0" cy="0"/>
          <a:chOff x="0" y="0"/>
          <a:chExt cx="0" cy="0"/>
        </a:xfrm>
      </p:grpSpPr>
      <p:pic>
        <p:nvPicPr>
          <p:cNvPr id="8" name="Bild 7" descr="LANUV_PowerPoint_Key Visual_Allgemein.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87" y="6172200"/>
            <a:ext cx="9144000" cy="685800"/>
          </a:xfrm>
          <a:prstGeom prst="rect">
            <a:avLst/>
          </a:prstGeom>
        </p:spPr>
      </p:pic>
      <p:sp>
        <p:nvSpPr>
          <p:cNvPr id="4" name="Datumsplatzhalter 3"/>
          <p:cNvSpPr>
            <a:spLocks noGrp="1"/>
          </p:cNvSpPr>
          <p:nvPr>
            <p:ph type="dt" sz="half" idx="10"/>
          </p:nvPr>
        </p:nvSpPr>
        <p:spPr>
          <a:xfrm>
            <a:off x="546751" y="6358329"/>
            <a:ext cx="2133600" cy="187251"/>
          </a:xfrm>
          <a:prstGeom prst="rect">
            <a:avLst/>
          </a:prstGeom>
        </p:spPr>
        <p:txBody>
          <a:bodyPr lIns="0" tIns="0" rIns="0" bIns="0" anchor="b" anchorCtr="0"/>
          <a:lstStyle>
            <a:lvl1pPr>
              <a:defRPr sz="1000" b="0" i="0">
                <a:solidFill>
                  <a:schemeClr val="tx1"/>
                </a:solidFill>
                <a:latin typeface="+mn-lt"/>
                <a:cs typeface="Arial Hebrew"/>
              </a:defRPr>
            </a:lvl1pPr>
          </a:lstStyle>
          <a:p>
            <a:r>
              <a:rPr lang="de-DE" dirty="0" smtClean="0"/>
              <a:t>LANUV </a:t>
            </a:r>
            <a:fld id="{450AFD0B-C640-7045-9FC9-639AB4CC1C10}" type="datetime1">
              <a:rPr lang="de-DE" smtClean="0"/>
              <a:t>26.03.2024</a:t>
            </a:fld>
            <a:endParaRPr lang="de-DE" dirty="0"/>
          </a:p>
        </p:txBody>
      </p:sp>
      <p:sp>
        <p:nvSpPr>
          <p:cNvPr id="5" name="Foliennummernplatzhalter 6"/>
          <p:cNvSpPr>
            <a:spLocks noGrp="1"/>
          </p:cNvSpPr>
          <p:nvPr>
            <p:ph type="sldNum" sz="quarter" idx="15"/>
          </p:nvPr>
        </p:nvSpPr>
        <p:spPr>
          <a:xfrm>
            <a:off x="8605838" y="6358329"/>
            <a:ext cx="538162" cy="187251"/>
          </a:xfrm>
          <a:prstGeom prst="rect">
            <a:avLst/>
          </a:prstGeom>
        </p:spPr>
        <p:txBody>
          <a:bodyPr tIns="108000" bIns="0" anchor="b" anchorCtr="1"/>
          <a:lstStyle>
            <a:lvl1pPr>
              <a:defRPr sz="1000">
                <a:solidFill>
                  <a:schemeClr val="tx1"/>
                </a:solidFill>
              </a:defRPr>
            </a:lvl1pPr>
          </a:lstStyle>
          <a:p>
            <a:fld id="{E9F2DFB4-3A6B-0D40-BE1C-30F02DD12951}" type="slidenum">
              <a:rPr lang="de-DE" smtClean="0"/>
              <a:pPr/>
              <a:t>‹Nr.›</a:t>
            </a:fld>
            <a:endParaRPr lang="de-DE" dirty="0"/>
          </a:p>
        </p:txBody>
      </p:sp>
      <p:sp>
        <p:nvSpPr>
          <p:cNvPr id="6" name="Bildplatzhalter 13"/>
          <p:cNvSpPr>
            <a:spLocks noGrp="1"/>
          </p:cNvSpPr>
          <p:nvPr>
            <p:ph type="pic" sz="quarter" idx="14"/>
          </p:nvPr>
        </p:nvSpPr>
        <p:spPr>
          <a:xfrm>
            <a:off x="536576" y="538165"/>
            <a:ext cx="3932648" cy="2466000"/>
          </a:xfrm>
          <a:prstGeom prst="rect">
            <a:avLst/>
          </a:prstGeom>
        </p:spPr>
        <p:txBody>
          <a:bodyPr vert="horz" anchor="ctr" anchorCtr="1"/>
          <a:lstStyle>
            <a:lvl1pPr marL="0" indent="0">
              <a:buNone/>
              <a:defRPr sz="1500"/>
            </a:lvl1pPr>
          </a:lstStyle>
          <a:p>
            <a:r>
              <a:rPr lang="de-DE" smtClean="0"/>
              <a:t>Bild durch Klicken auf Symbol hinzufügen</a:t>
            </a:r>
            <a:endParaRPr lang="de-DE" dirty="0"/>
          </a:p>
        </p:txBody>
      </p:sp>
      <p:sp>
        <p:nvSpPr>
          <p:cNvPr id="7" name="Bildplatzhalter 13"/>
          <p:cNvSpPr>
            <a:spLocks noGrp="1"/>
          </p:cNvSpPr>
          <p:nvPr>
            <p:ph type="pic" sz="quarter" idx="16"/>
          </p:nvPr>
        </p:nvSpPr>
        <p:spPr>
          <a:xfrm>
            <a:off x="4640178" y="538165"/>
            <a:ext cx="3953862" cy="2466000"/>
          </a:xfrm>
          <a:prstGeom prst="rect">
            <a:avLst/>
          </a:prstGeom>
        </p:spPr>
        <p:txBody>
          <a:bodyPr vert="horz" anchor="ctr" anchorCtr="1"/>
          <a:lstStyle>
            <a:lvl1pPr marL="0" indent="0">
              <a:buNone/>
              <a:defRPr sz="1500"/>
            </a:lvl1pPr>
          </a:lstStyle>
          <a:p>
            <a:r>
              <a:rPr lang="de-DE" smtClean="0"/>
              <a:t>Bild durch Klicken auf Symbol hinzufügen</a:t>
            </a:r>
            <a:endParaRPr lang="de-DE" dirty="0"/>
          </a:p>
        </p:txBody>
      </p:sp>
      <p:sp>
        <p:nvSpPr>
          <p:cNvPr id="9" name="Bildplatzhalter 13"/>
          <p:cNvSpPr>
            <a:spLocks noGrp="1"/>
          </p:cNvSpPr>
          <p:nvPr>
            <p:ph type="pic" sz="quarter" idx="17"/>
          </p:nvPr>
        </p:nvSpPr>
        <p:spPr>
          <a:xfrm>
            <a:off x="536576" y="3173365"/>
            <a:ext cx="3932648" cy="2466000"/>
          </a:xfrm>
          <a:prstGeom prst="rect">
            <a:avLst/>
          </a:prstGeom>
        </p:spPr>
        <p:txBody>
          <a:bodyPr vert="horz" anchor="ctr" anchorCtr="1"/>
          <a:lstStyle>
            <a:lvl1pPr marL="0" indent="0">
              <a:buNone/>
              <a:defRPr sz="1500"/>
            </a:lvl1pPr>
          </a:lstStyle>
          <a:p>
            <a:r>
              <a:rPr lang="de-DE" smtClean="0"/>
              <a:t>Bild durch Klicken auf Symbol hinzufügen</a:t>
            </a:r>
            <a:endParaRPr lang="de-DE" dirty="0"/>
          </a:p>
        </p:txBody>
      </p:sp>
      <p:sp>
        <p:nvSpPr>
          <p:cNvPr id="10" name="Bildplatzhalter 13"/>
          <p:cNvSpPr>
            <a:spLocks noGrp="1"/>
          </p:cNvSpPr>
          <p:nvPr>
            <p:ph type="pic" sz="quarter" idx="18"/>
          </p:nvPr>
        </p:nvSpPr>
        <p:spPr>
          <a:xfrm>
            <a:off x="4640178" y="3173365"/>
            <a:ext cx="3953862" cy="2466000"/>
          </a:xfrm>
          <a:prstGeom prst="rect">
            <a:avLst/>
          </a:prstGeom>
        </p:spPr>
        <p:txBody>
          <a:bodyPr vert="horz" anchor="ctr" anchorCtr="1"/>
          <a:lstStyle>
            <a:lvl1pPr marL="0" indent="0">
              <a:buNone/>
              <a:defRPr sz="1500"/>
            </a:lvl1pPr>
          </a:lstStyle>
          <a:p>
            <a:r>
              <a:rPr lang="de-DE" smtClean="0"/>
              <a:t>Bild durch Klicken auf Symbol hinzufügen</a:t>
            </a:r>
            <a:endParaRPr lang="de-DE" dirty="0"/>
          </a:p>
        </p:txBody>
      </p:sp>
    </p:spTree>
    <p:extLst>
      <p:ext uri="{BB962C8B-B14F-4D97-AF65-F5344CB8AC3E}">
        <p14:creationId xmlns:p14="http://schemas.microsoft.com/office/powerpoint/2010/main" val="24006035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ild 1 und Inhalt">
    <p:spTree>
      <p:nvGrpSpPr>
        <p:cNvPr id="1" name=""/>
        <p:cNvGrpSpPr/>
        <p:nvPr/>
      </p:nvGrpSpPr>
      <p:grpSpPr>
        <a:xfrm>
          <a:off x="0" y="0"/>
          <a:ext cx="0" cy="0"/>
          <a:chOff x="0" y="0"/>
          <a:chExt cx="0" cy="0"/>
        </a:xfrm>
      </p:grpSpPr>
      <p:pic>
        <p:nvPicPr>
          <p:cNvPr id="4" name="Bild 3" descr="LANUV_PowerPoint_Key Visual_Allgemein.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87" y="6172200"/>
            <a:ext cx="9144000" cy="685800"/>
          </a:xfrm>
          <a:prstGeom prst="rect">
            <a:avLst/>
          </a:prstGeom>
        </p:spPr>
      </p:pic>
      <p:sp>
        <p:nvSpPr>
          <p:cNvPr id="5" name="Bildplatzhalter 13"/>
          <p:cNvSpPr>
            <a:spLocks noGrp="1"/>
          </p:cNvSpPr>
          <p:nvPr>
            <p:ph type="pic" sz="quarter" idx="14"/>
          </p:nvPr>
        </p:nvSpPr>
        <p:spPr>
          <a:xfrm>
            <a:off x="536576" y="538165"/>
            <a:ext cx="8059738" cy="3939532"/>
          </a:xfrm>
          <a:prstGeom prst="rect">
            <a:avLst/>
          </a:prstGeom>
        </p:spPr>
        <p:txBody>
          <a:bodyPr vert="horz" anchor="ctr" anchorCtr="1"/>
          <a:lstStyle>
            <a:lvl1pPr marL="0" indent="0">
              <a:buNone/>
              <a:defRPr sz="1500"/>
            </a:lvl1pPr>
          </a:lstStyle>
          <a:p>
            <a:r>
              <a:rPr lang="de-DE" smtClean="0"/>
              <a:t>Bild durch Klicken auf Symbol hinzufügen</a:t>
            </a:r>
            <a:endParaRPr lang="de-DE" dirty="0"/>
          </a:p>
        </p:txBody>
      </p:sp>
      <p:sp>
        <p:nvSpPr>
          <p:cNvPr id="6" name="Datumsplatzhalter 3"/>
          <p:cNvSpPr>
            <a:spLocks noGrp="1"/>
          </p:cNvSpPr>
          <p:nvPr>
            <p:ph type="dt" sz="half" idx="10"/>
          </p:nvPr>
        </p:nvSpPr>
        <p:spPr>
          <a:xfrm>
            <a:off x="546751" y="6358329"/>
            <a:ext cx="2133600" cy="187251"/>
          </a:xfrm>
          <a:prstGeom prst="rect">
            <a:avLst/>
          </a:prstGeom>
        </p:spPr>
        <p:txBody>
          <a:bodyPr lIns="0" tIns="0" rIns="0" bIns="0" anchor="b" anchorCtr="0"/>
          <a:lstStyle>
            <a:lvl1pPr>
              <a:defRPr sz="1000" b="0" i="0">
                <a:solidFill>
                  <a:schemeClr val="tx1"/>
                </a:solidFill>
                <a:latin typeface="+mn-lt"/>
                <a:cs typeface="Arial Hebrew"/>
              </a:defRPr>
            </a:lvl1pPr>
          </a:lstStyle>
          <a:p>
            <a:r>
              <a:rPr lang="de-DE" dirty="0" smtClean="0"/>
              <a:t>LANUV </a:t>
            </a:r>
            <a:fld id="{7E6BC5D1-A0D1-0E40-A341-E0A450B3BD2E}" type="datetime1">
              <a:rPr lang="de-DE" smtClean="0"/>
              <a:t>26.03.2024</a:t>
            </a:fld>
            <a:endParaRPr lang="de-DE" dirty="0"/>
          </a:p>
        </p:txBody>
      </p:sp>
      <p:sp>
        <p:nvSpPr>
          <p:cNvPr id="7" name="Foliennummernplatzhalter 6"/>
          <p:cNvSpPr>
            <a:spLocks noGrp="1"/>
          </p:cNvSpPr>
          <p:nvPr>
            <p:ph type="sldNum" sz="quarter" idx="15"/>
          </p:nvPr>
        </p:nvSpPr>
        <p:spPr>
          <a:xfrm>
            <a:off x="8605838" y="6358329"/>
            <a:ext cx="538162" cy="187251"/>
          </a:xfrm>
          <a:prstGeom prst="rect">
            <a:avLst/>
          </a:prstGeom>
        </p:spPr>
        <p:txBody>
          <a:bodyPr tIns="108000" bIns="0" anchor="b" anchorCtr="1"/>
          <a:lstStyle>
            <a:lvl1pPr>
              <a:defRPr sz="1000">
                <a:solidFill>
                  <a:schemeClr val="tx1"/>
                </a:solidFill>
              </a:defRPr>
            </a:lvl1pPr>
          </a:lstStyle>
          <a:p>
            <a:fld id="{E9F2DFB4-3A6B-0D40-BE1C-30F02DD12951}" type="slidenum">
              <a:rPr lang="de-DE" smtClean="0"/>
              <a:pPr/>
              <a:t>‹Nr.›</a:t>
            </a:fld>
            <a:endParaRPr lang="de-DE" dirty="0"/>
          </a:p>
        </p:txBody>
      </p:sp>
      <p:sp>
        <p:nvSpPr>
          <p:cNvPr id="8" name="Textplatzhalter 2"/>
          <p:cNvSpPr>
            <a:spLocks noGrp="1"/>
          </p:cNvSpPr>
          <p:nvPr>
            <p:ph type="body" sz="quarter" idx="12"/>
          </p:nvPr>
        </p:nvSpPr>
        <p:spPr>
          <a:xfrm>
            <a:off x="536576" y="4762641"/>
            <a:ext cx="8059738" cy="874572"/>
          </a:xfrm>
          <a:prstGeom prst="rect">
            <a:avLst/>
          </a:prstGeom>
        </p:spPr>
        <p:txBody>
          <a:bodyPr vert="horz" lIns="0" tIns="0" rIns="0" bIns="0"/>
          <a:lstStyle>
            <a:lvl1pPr marL="0" marR="0" indent="0" algn="l" defTabSz="457200" rtl="0" eaLnBrk="1" fontAlgn="auto" latinLnBrk="0" hangingPunct="1">
              <a:lnSpc>
                <a:spcPct val="100000"/>
              </a:lnSpc>
              <a:spcBef>
                <a:spcPct val="20000"/>
              </a:spcBef>
              <a:spcAft>
                <a:spcPts val="0"/>
              </a:spcAft>
              <a:buClrTx/>
              <a:buSzTx/>
              <a:buFont typeface="Arial"/>
              <a:buNone/>
              <a:tabLst/>
              <a:defRPr sz="2000" spc="30">
                <a:solidFill>
                  <a:schemeClr val="tx1"/>
                </a:solidFill>
              </a:defRPr>
            </a:lvl1pPr>
          </a:lstStyle>
          <a:p>
            <a:pPr lvl="0"/>
            <a:r>
              <a:rPr lang="de-DE" smtClean="0"/>
              <a:t>Formatvorlagen des Textmasters bearbeiten</a:t>
            </a:r>
          </a:p>
        </p:txBody>
      </p:sp>
    </p:spTree>
    <p:extLst>
      <p:ext uri="{BB962C8B-B14F-4D97-AF65-F5344CB8AC3E}">
        <p14:creationId xmlns:p14="http://schemas.microsoft.com/office/powerpoint/2010/main" val="335882542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ild 2 und Inhalt">
    <p:spTree>
      <p:nvGrpSpPr>
        <p:cNvPr id="1" name=""/>
        <p:cNvGrpSpPr/>
        <p:nvPr/>
      </p:nvGrpSpPr>
      <p:grpSpPr>
        <a:xfrm>
          <a:off x="0" y="0"/>
          <a:ext cx="0" cy="0"/>
          <a:chOff x="0" y="0"/>
          <a:chExt cx="0" cy="0"/>
        </a:xfrm>
      </p:grpSpPr>
      <p:pic>
        <p:nvPicPr>
          <p:cNvPr id="4" name="Bild 3" descr="LANUV_PowerPoint_Key Visual_Allgemein.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87" y="6172200"/>
            <a:ext cx="9144000" cy="685800"/>
          </a:xfrm>
          <a:prstGeom prst="rect">
            <a:avLst/>
          </a:prstGeom>
        </p:spPr>
      </p:pic>
      <p:sp>
        <p:nvSpPr>
          <p:cNvPr id="5" name="Datumsplatzhalter 3"/>
          <p:cNvSpPr>
            <a:spLocks noGrp="1"/>
          </p:cNvSpPr>
          <p:nvPr>
            <p:ph type="dt" sz="half" idx="10"/>
          </p:nvPr>
        </p:nvSpPr>
        <p:spPr>
          <a:xfrm>
            <a:off x="546751" y="6358329"/>
            <a:ext cx="2133600" cy="187251"/>
          </a:xfrm>
          <a:prstGeom prst="rect">
            <a:avLst/>
          </a:prstGeom>
        </p:spPr>
        <p:txBody>
          <a:bodyPr lIns="0" tIns="0" rIns="0" bIns="0" anchor="b" anchorCtr="0"/>
          <a:lstStyle>
            <a:lvl1pPr>
              <a:defRPr sz="1000" b="0" i="0">
                <a:solidFill>
                  <a:schemeClr val="tx1"/>
                </a:solidFill>
                <a:latin typeface="+mn-lt"/>
                <a:cs typeface="Arial Hebrew"/>
              </a:defRPr>
            </a:lvl1pPr>
          </a:lstStyle>
          <a:p>
            <a:r>
              <a:rPr lang="de-DE" dirty="0" smtClean="0"/>
              <a:t>LANUV </a:t>
            </a:r>
            <a:fld id="{6FA6CDF2-7C07-DD45-B195-5FC46EF5B1AE}" type="datetime1">
              <a:rPr lang="de-DE" smtClean="0"/>
              <a:t>26.03.2024</a:t>
            </a:fld>
            <a:endParaRPr lang="de-DE" dirty="0"/>
          </a:p>
        </p:txBody>
      </p:sp>
      <p:sp>
        <p:nvSpPr>
          <p:cNvPr id="6" name="Foliennummernplatzhalter 6"/>
          <p:cNvSpPr>
            <a:spLocks noGrp="1"/>
          </p:cNvSpPr>
          <p:nvPr>
            <p:ph type="sldNum" sz="quarter" idx="15"/>
          </p:nvPr>
        </p:nvSpPr>
        <p:spPr>
          <a:xfrm>
            <a:off x="8605838" y="6358329"/>
            <a:ext cx="538162" cy="187251"/>
          </a:xfrm>
          <a:prstGeom prst="rect">
            <a:avLst/>
          </a:prstGeom>
        </p:spPr>
        <p:txBody>
          <a:bodyPr tIns="108000" bIns="0" anchor="b" anchorCtr="1"/>
          <a:lstStyle>
            <a:lvl1pPr>
              <a:defRPr sz="1000">
                <a:solidFill>
                  <a:schemeClr val="tx1"/>
                </a:solidFill>
              </a:defRPr>
            </a:lvl1pPr>
          </a:lstStyle>
          <a:p>
            <a:fld id="{E9F2DFB4-3A6B-0D40-BE1C-30F02DD12951}" type="slidenum">
              <a:rPr lang="de-DE" smtClean="0"/>
              <a:pPr/>
              <a:t>‹Nr.›</a:t>
            </a:fld>
            <a:endParaRPr lang="de-DE" dirty="0"/>
          </a:p>
        </p:txBody>
      </p:sp>
      <p:sp>
        <p:nvSpPr>
          <p:cNvPr id="7" name="Bildplatzhalter 13"/>
          <p:cNvSpPr>
            <a:spLocks noGrp="1"/>
          </p:cNvSpPr>
          <p:nvPr>
            <p:ph type="pic" sz="quarter" idx="14"/>
          </p:nvPr>
        </p:nvSpPr>
        <p:spPr>
          <a:xfrm>
            <a:off x="536576" y="538164"/>
            <a:ext cx="3932648" cy="3939533"/>
          </a:xfrm>
          <a:prstGeom prst="rect">
            <a:avLst/>
          </a:prstGeom>
        </p:spPr>
        <p:txBody>
          <a:bodyPr vert="horz" anchor="ctr" anchorCtr="1"/>
          <a:lstStyle>
            <a:lvl1pPr marL="0" indent="0">
              <a:buNone/>
              <a:defRPr sz="1500"/>
            </a:lvl1pPr>
          </a:lstStyle>
          <a:p>
            <a:r>
              <a:rPr lang="de-DE" smtClean="0"/>
              <a:t>Bild durch Klicken auf Symbol hinzufügen</a:t>
            </a:r>
            <a:endParaRPr lang="de-DE" dirty="0"/>
          </a:p>
        </p:txBody>
      </p:sp>
      <p:sp>
        <p:nvSpPr>
          <p:cNvPr id="8" name="Bildplatzhalter 13"/>
          <p:cNvSpPr>
            <a:spLocks noGrp="1"/>
          </p:cNvSpPr>
          <p:nvPr>
            <p:ph type="pic" sz="quarter" idx="16"/>
          </p:nvPr>
        </p:nvSpPr>
        <p:spPr>
          <a:xfrm>
            <a:off x="4640178" y="538164"/>
            <a:ext cx="3953862" cy="3939533"/>
          </a:xfrm>
          <a:prstGeom prst="rect">
            <a:avLst/>
          </a:prstGeom>
        </p:spPr>
        <p:txBody>
          <a:bodyPr vert="horz" anchor="ctr" anchorCtr="1"/>
          <a:lstStyle>
            <a:lvl1pPr marL="0" indent="0">
              <a:buNone/>
              <a:defRPr sz="1500"/>
            </a:lvl1pPr>
          </a:lstStyle>
          <a:p>
            <a:r>
              <a:rPr lang="de-DE" smtClean="0"/>
              <a:t>Bild durch Klicken auf Symbol hinzufügen</a:t>
            </a:r>
            <a:endParaRPr lang="de-DE" dirty="0"/>
          </a:p>
        </p:txBody>
      </p:sp>
      <p:sp>
        <p:nvSpPr>
          <p:cNvPr id="10" name="Textplatzhalter 2"/>
          <p:cNvSpPr>
            <a:spLocks noGrp="1"/>
          </p:cNvSpPr>
          <p:nvPr>
            <p:ph type="body" sz="quarter" idx="12" hasCustomPrompt="1"/>
          </p:nvPr>
        </p:nvSpPr>
        <p:spPr>
          <a:xfrm>
            <a:off x="536576" y="4762641"/>
            <a:ext cx="8059738" cy="874572"/>
          </a:xfrm>
          <a:prstGeom prst="rect">
            <a:avLst/>
          </a:prstGeom>
        </p:spPr>
        <p:txBody>
          <a:bodyPr vert="horz" lIns="0" tIns="0" rIns="0" bIns="0"/>
          <a:lstStyle>
            <a:lvl1pPr marL="0" marR="0" indent="0" algn="l" defTabSz="457200" rtl="0" eaLnBrk="1" fontAlgn="auto" latinLnBrk="0" hangingPunct="1">
              <a:lnSpc>
                <a:spcPct val="100000"/>
              </a:lnSpc>
              <a:spcBef>
                <a:spcPct val="20000"/>
              </a:spcBef>
              <a:spcAft>
                <a:spcPts val="0"/>
              </a:spcAft>
              <a:buClrTx/>
              <a:buSzTx/>
              <a:buFont typeface="Arial"/>
              <a:buNone/>
              <a:tabLst/>
              <a:defRPr sz="2000" spc="30">
                <a:solidFill>
                  <a:schemeClr val="tx1"/>
                </a:solidFill>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de-DE" dirty="0" err="1" smtClean="0"/>
              <a:t>Lorem</a:t>
            </a:r>
            <a:r>
              <a:rPr lang="de-DE" dirty="0" smtClean="0"/>
              <a:t> </a:t>
            </a:r>
            <a:r>
              <a:rPr lang="de-DE" dirty="0" err="1" smtClean="0"/>
              <a:t>ipsum</a:t>
            </a:r>
            <a:r>
              <a:rPr lang="de-DE" dirty="0" smtClean="0"/>
              <a:t> </a:t>
            </a:r>
            <a:r>
              <a:rPr lang="de-DE" dirty="0" err="1" smtClean="0"/>
              <a:t>dolor</a:t>
            </a:r>
            <a:r>
              <a:rPr lang="de-DE" dirty="0" smtClean="0"/>
              <a:t> </a:t>
            </a:r>
            <a:r>
              <a:rPr lang="de-DE" dirty="0" err="1" smtClean="0"/>
              <a:t>sit</a:t>
            </a:r>
            <a:r>
              <a:rPr lang="de-DE" dirty="0" smtClean="0"/>
              <a:t> </a:t>
            </a:r>
            <a:r>
              <a:rPr lang="de-DE" dirty="0" err="1" smtClean="0"/>
              <a:t>amet</a:t>
            </a:r>
            <a:r>
              <a:rPr lang="de-DE" dirty="0" smtClean="0"/>
              <a:t>, </a:t>
            </a:r>
            <a:r>
              <a:rPr lang="de-DE" dirty="0" err="1" smtClean="0"/>
              <a:t>consectetuer</a:t>
            </a:r>
            <a:r>
              <a:rPr lang="de-DE" dirty="0" smtClean="0"/>
              <a:t> </a:t>
            </a:r>
            <a:r>
              <a:rPr lang="de-DE" dirty="0" err="1" smtClean="0"/>
              <a:t>adipiscing</a:t>
            </a:r>
            <a:r>
              <a:rPr lang="de-DE" dirty="0" smtClean="0"/>
              <a:t> </a:t>
            </a:r>
            <a:r>
              <a:rPr lang="de-DE" dirty="0" err="1" smtClean="0"/>
              <a:t>elit</a:t>
            </a:r>
            <a:r>
              <a:rPr lang="de-DE" dirty="0" smtClean="0"/>
              <a:t>. Maecenas </a:t>
            </a:r>
            <a:r>
              <a:rPr lang="de-DE" dirty="0" err="1" smtClean="0"/>
              <a:t>porttitor</a:t>
            </a:r>
            <a:r>
              <a:rPr lang="de-DE" dirty="0" smtClean="0"/>
              <a:t> </a:t>
            </a:r>
            <a:r>
              <a:rPr lang="de-DE" dirty="0" err="1" smtClean="0"/>
              <a:t>congue</a:t>
            </a:r>
            <a:r>
              <a:rPr lang="de-DE" dirty="0" smtClean="0"/>
              <a:t> </a:t>
            </a:r>
            <a:r>
              <a:rPr lang="de-DE" dirty="0" err="1" smtClean="0"/>
              <a:t>massa</a:t>
            </a:r>
            <a:r>
              <a:rPr lang="de-DE" dirty="0" smtClean="0"/>
              <a:t>.</a:t>
            </a:r>
          </a:p>
        </p:txBody>
      </p:sp>
    </p:spTree>
    <p:extLst>
      <p:ext uri="{BB962C8B-B14F-4D97-AF65-F5344CB8AC3E}">
        <p14:creationId xmlns:p14="http://schemas.microsoft.com/office/powerpoint/2010/main" val="22583007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ld 3 und Inhalt">
    <p:spTree>
      <p:nvGrpSpPr>
        <p:cNvPr id="1" name=""/>
        <p:cNvGrpSpPr/>
        <p:nvPr/>
      </p:nvGrpSpPr>
      <p:grpSpPr>
        <a:xfrm>
          <a:off x="0" y="0"/>
          <a:ext cx="0" cy="0"/>
          <a:chOff x="0" y="0"/>
          <a:chExt cx="0" cy="0"/>
        </a:xfrm>
      </p:grpSpPr>
      <p:pic>
        <p:nvPicPr>
          <p:cNvPr id="4" name="Bild 3" descr="LANUV_PowerPoint_Key Visual_Allgemein.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87" y="6172200"/>
            <a:ext cx="9144000" cy="685800"/>
          </a:xfrm>
          <a:prstGeom prst="rect">
            <a:avLst/>
          </a:prstGeom>
        </p:spPr>
      </p:pic>
      <p:sp>
        <p:nvSpPr>
          <p:cNvPr id="5" name="Datumsplatzhalter 3"/>
          <p:cNvSpPr>
            <a:spLocks noGrp="1"/>
          </p:cNvSpPr>
          <p:nvPr>
            <p:ph type="dt" sz="half" idx="10"/>
          </p:nvPr>
        </p:nvSpPr>
        <p:spPr>
          <a:xfrm>
            <a:off x="546751" y="6358329"/>
            <a:ext cx="2133600" cy="187251"/>
          </a:xfrm>
          <a:prstGeom prst="rect">
            <a:avLst/>
          </a:prstGeom>
        </p:spPr>
        <p:txBody>
          <a:bodyPr lIns="0" tIns="0" rIns="0" bIns="0" anchor="b" anchorCtr="0"/>
          <a:lstStyle>
            <a:lvl1pPr>
              <a:defRPr sz="1000" b="0" i="0">
                <a:solidFill>
                  <a:schemeClr val="tx1"/>
                </a:solidFill>
                <a:latin typeface="+mn-lt"/>
                <a:cs typeface="Arial Hebrew"/>
              </a:defRPr>
            </a:lvl1pPr>
          </a:lstStyle>
          <a:p>
            <a:r>
              <a:rPr lang="de-DE" dirty="0" smtClean="0"/>
              <a:t>LANUV </a:t>
            </a:r>
            <a:fld id="{02CDE33E-FB51-CB4E-B1B5-80A8C42DDF2C}" type="datetime1">
              <a:rPr lang="de-DE" smtClean="0"/>
              <a:t>26.03.2024</a:t>
            </a:fld>
            <a:endParaRPr lang="de-DE" dirty="0"/>
          </a:p>
        </p:txBody>
      </p:sp>
      <p:sp>
        <p:nvSpPr>
          <p:cNvPr id="6" name="Foliennummernplatzhalter 6"/>
          <p:cNvSpPr>
            <a:spLocks noGrp="1"/>
          </p:cNvSpPr>
          <p:nvPr>
            <p:ph type="sldNum" sz="quarter" idx="15"/>
          </p:nvPr>
        </p:nvSpPr>
        <p:spPr>
          <a:xfrm>
            <a:off x="8605838" y="6358329"/>
            <a:ext cx="538162" cy="187251"/>
          </a:xfrm>
          <a:prstGeom prst="rect">
            <a:avLst/>
          </a:prstGeom>
        </p:spPr>
        <p:txBody>
          <a:bodyPr tIns="108000" bIns="0" anchor="b" anchorCtr="1"/>
          <a:lstStyle>
            <a:lvl1pPr>
              <a:defRPr sz="1000">
                <a:solidFill>
                  <a:schemeClr val="tx1"/>
                </a:solidFill>
              </a:defRPr>
            </a:lvl1pPr>
          </a:lstStyle>
          <a:p>
            <a:fld id="{E9F2DFB4-3A6B-0D40-BE1C-30F02DD12951}" type="slidenum">
              <a:rPr lang="de-DE" smtClean="0"/>
              <a:pPr/>
              <a:t>‹Nr.›</a:t>
            </a:fld>
            <a:endParaRPr lang="de-DE" dirty="0"/>
          </a:p>
        </p:txBody>
      </p:sp>
      <p:sp>
        <p:nvSpPr>
          <p:cNvPr id="8" name="Bildplatzhalter 13"/>
          <p:cNvSpPr>
            <a:spLocks noGrp="1"/>
          </p:cNvSpPr>
          <p:nvPr>
            <p:ph type="pic" sz="quarter" idx="16"/>
          </p:nvPr>
        </p:nvSpPr>
        <p:spPr>
          <a:xfrm>
            <a:off x="5926402" y="538165"/>
            <a:ext cx="2667637" cy="2466000"/>
          </a:xfrm>
          <a:prstGeom prst="rect">
            <a:avLst/>
          </a:prstGeom>
        </p:spPr>
        <p:txBody>
          <a:bodyPr vert="horz" anchor="ctr" anchorCtr="1"/>
          <a:lstStyle>
            <a:lvl1pPr marL="0" indent="0">
              <a:buNone/>
              <a:defRPr sz="1500"/>
            </a:lvl1pPr>
          </a:lstStyle>
          <a:p>
            <a:r>
              <a:rPr lang="de-DE" smtClean="0"/>
              <a:t>Bild durch Klicken auf Symbol hinzufügen</a:t>
            </a:r>
            <a:endParaRPr lang="de-DE" dirty="0"/>
          </a:p>
        </p:txBody>
      </p:sp>
      <p:sp>
        <p:nvSpPr>
          <p:cNvPr id="10" name="Bildplatzhalter 13"/>
          <p:cNvSpPr>
            <a:spLocks noGrp="1"/>
          </p:cNvSpPr>
          <p:nvPr>
            <p:ph type="pic" sz="quarter" idx="18"/>
          </p:nvPr>
        </p:nvSpPr>
        <p:spPr>
          <a:xfrm>
            <a:off x="5926402" y="3173365"/>
            <a:ext cx="2667637" cy="2463848"/>
          </a:xfrm>
          <a:prstGeom prst="rect">
            <a:avLst/>
          </a:prstGeom>
        </p:spPr>
        <p:txBody>
          <a:bodyPr vert="horz" anchor="ctr" anchorCtr="1"/>
          <a:lstStyle>
            <a:lvl1pPr marL="0" indent="0">
              <a:buNone/>
              <a:defRPr sz="1500"/>
            </a:lvl1pPr>
          </a:lstStyle>
          <a:p>
            <a:r>
              <a:rPr lang="de-DE" smtClean="0"/>
              <a:t>Bild durch Klicken auf Symbol hinzufügen</a:t>
            </a:r>
            <a:endParaRPr lang="de-DE" dirty="0"/>
          </a:p>
        </p:txBody>
      </p:sp>
      <p:sp>
        <p:nvSpPr>
          <p:cNvPr id="13" name="Bildplatzhalter 13"/>
          <p:cNvSpPr>
            <a:spLocks noGrp="1"/>
          </p:cNvSpPr>
          <p:nvPr>
            <p:ph type="pic" sz="quarter" idx="19"/>
          </p:nvPr>
        </p:nvSpPr>
        <p:spPr>
          <a:xfrm>
            <a:off x="3087811" y="536013"/>
            <a:ext cx="2667637" cy="2466000"/>
          </a:xfrm>
          <a:prstGeom prst="rect">
            <a:avLst/>
          </a:prstGeom>
        </p:spPr>
        <p:txBody>
          <a:bodyPr vert="horz" anchor="ctr" anchorCtr="1"/>
          <a:lstStyle>
            <a:lvl1pPr marL="0" indent="0">
              <a:buNone/>
              <a:defRPr sz="1500"/>
            </a:lvl1pPr>
          </a:lstStyle>
          <a:p>
            <a:r>
              <a:rPr lang="de-DE" smtClean="0"/>
              <a:t>Bild durch Klicken auf Symbol hinzufügen</a:t>
            </a:r>
            <a:endParaRPr lang="de-DE" dirty="0"/>
          </a:p>
        </p:txBody>
      </p:sp>
      <p:sp>
        <p:nvSpPr>
          <p:cNvPr id="14" name="Bildplatzhalter 13"/>
          <p:cNvSpPr>
            <a:spLocks noGrp="1"/>
          </p:cNvSpPr>
          <p:nvPr>
            <p:ph type="pic" sz="quarter" idx="20"/>
          </p:nvPr>
        </p:nvSpPr>
        <p:spPr>
          <a:xfrm>
            <a:off x="3087811" y="3171213"/>
            <a:ext cx="2667637" cy="2466000"/>
          </a:xfrm>
          <a:prstGeom prst="rect">
            <a:avLst/>
          </a:prstGeom>
        </p:spPr>
        <p:txBody>
          <a:bodyPr vert="horz" anchor="ctr" anchorCtr="1"/>
          <a:lstStyle>
            <a:lvl1pPr marL="0" indent="0">
              <a:buNone/>
              <a:defRPr sz="1500"/>
            </a:lvl1pPr>
          </a:lstStyle>
          <a:p>
            <a:r>
              <a:rPr lang="de-DE" smtClean="0"/>
              <a:t>Bild durch Klicken auf Symbol hinzufügen</a:t>
            </a:r>
            <a:endParaRPr lang="de-DE" dirty="0"/>
          </a:p>
        </p:txBody>
      </p:sp>
      <p:sp>
        <p:nvSpPr>
          <p:cNvPr id="15" name="Textplatzhalter 2"/>
          <p:cNvSpPr>
            <a:spLocks noGrp="1"/>
          </p:cNvSpPr>
          <p:nvPr>
            <p:ph type="body" sz="quarter" idx="12" hasCustomPrompt="1"/>
          </p:nvPr>
        </p:nvSpPr>
        <p:spPr>
          <a:xfrm>
            <a:off x="536576" y="538165"/>
            <a:ext cx="2380281" cy="5099048"/>
          </a:xfrm>
          <a:prstGeom prst="rect">
            <a:avLst/>
          </a:prstGeom>
        </p:spPr>
        <p:txBody>
          <a:bodyPr vert="horz" lIns="0" tIns="0" rIns="0" bIns="0"/>
          <a:lstStyle>
            <a:lvl1pPr marL="0" marR="0" indent="0" algn="l" defTabSz="457200" rtl="0" eaLnBrk="1" fontAlgn="auto" latinLnBrk="0" hangingPunct="1">
              <a:lnSpc>
                <a:spcPct val="100000"/>
              </a:lnSpc>
              <a:spcBef>
                <a:spcPct val="20000"/>
              </a:spcBef>
              <a:spcAft>
                <a:spcPts val="0"/>
              </a:spcAft>
              <a:buClrTx/>
              <a:buSzTx/>
              <a:buFont typeface="Arial"/>
              <a:buNone/>
              <a:tabLst/>
              <a:defRPr sz="2000" spc="30">
                <a:solidFill>
                  <a:schemeClr val="tx1"/>
                </a:solidFill>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de-DE" dirty="0" err="1" smtClean="0"/>
              <a:t>Lorem</a:t>
            </a:r>
            <a:r>
              <a:rPr lang="de-DE" dirty="0" smtClean="0"/>
              <a:t> </a:t>
            </a:r>
            <a:r>
              <a:rPr lang="de-DE" dirty="0" err="1" smtClean="0"/>
              <a:t>ipsum</a:t>
            </a:r>
            <a:r>
              <a:rPr lang="de-DE" dirty="0" smtClean="0"/>
              <a:t> </a:t>
            </a:r>
            <a:r>
              <a:rPr lang="de-DE" dirty="0" err="1" smtClean="0"/>
              <a:t>dolor</a:t>
            </a:r>
            <a:r>
              <a:rPr lang="de-DE" dirty="0" smtClean="0"/>
              <a:t> </a:t>
            </a:r>
            <a:r>
              <a:rPr lang="de-DE" dirty="0" err="1" smtClean="0"/>
              <a:t>sit</a:t>
            </a:r>
            <a:r>
              <a:rPr lang="de-DE" dirty="0" smtClean="0"/>
              <a:t> </a:t>
            </a:r>
            <a:r>
              <a:rPr lang="de-DE" dirty="0" err="1" smtClean="0"/>
              <a:t>amet</a:t>
            </a:r>
            <a:r>
              <a:rPr lang="de-DE" dirty="0" smtClean="0"/>
              <a:t>, </a:t>
            </a:r>
            <a:r>
              <a:rPr lang="de-DE" dirty="0" err="1" smtClean="0"/>
              <a:t>consectetuer</a:t>
            </a:r>
            <a:r>
              <a:rPr lang="de-DE" dirty="0" smtClean="0"/>
              <a:t> </a:t>
            </a:r>
            <a:r>
              <a:rPr lang="de-DE" dirty="0" err="1" smtClean="0"/>
              <a:t>adipiscing</a:t>
            </a:r>
            <a:r>
              <a:rPr lang="de-DE" dirty="0" smtClean="0"/>
              <a:t> </a:t>
            </a:r>
            <a:r>
              <a:rPr lang="de-DE" dirty="0" err="1" smtClean="0"/>
              <a:t>elit</a:t>
            </a:r>
            <a:r>
              <a:rPr lang="de-DE" dirty="0" smtClean="0"/>
              <a:t>. Maecenas </a:t>
            </a:r>
            <a:r>
              <a:rPr lang="de-DE" dirty="0" err="1" smtClean="0"/>
              <a:t>porttitor</a:t>
            </a:r>
            <a:r>
              <a:rPr lang="de-DE" dirty="0" smtClean="0"/>
              <a:t> </a:t>
            </a:r>
            <a:r>
              <a:rPr lang="de-DE" dirty="0" err="1" smtClean="0"/>
              <a:t>congue</a:t>
            </a:r>
            <a:r>
              <a:rPr lang="de-DE" dirty="0" smtClean="0"/>
              <a:t> </a:t>
            </a:r>
            <a:r>
              <a:rPr lang="de-DE" dirty="0" err="1" smtClean="0"/>
              <a:t>massa</a:t>
            </a:r>
            <a:r>
              <a:rPr lang="de-DE" dirty="0" smtClean="0"/>
              <a:t>. </a:t>
            </a:r>
            <a:r>
              <a:rPr lang="de-DE" dirty="0" err="1" smtClean="0"/>
              <a:t>Fusce</a:t>
            </a:r>
            <a:r>
              <a:rPr lang="de-DE" dirty="0" smtClean="0"/>
              <a:t> </a:t>
            </a:r>
            <a:r>
              <a:rPr lang="de-DE" dirty="0" err="1" smtClean="0"/>
              <a:t>posuere</a:t>
            </a:r>
            <a:r>
              <a:rPr lang="de-DE" dirty="0" smtClean="0"/>
              <a:t>, magna </a:t>
            </a:r>
            <a:r>
              <a:rPr lang="de-DE" dirty="0" err="1" smtClean="0"/>
              <a:t>sed</a:t>
            </a:r>
            <a:r>
              <a:rPr lang="de-DE" dirty="0" smtClean="0"/>
              <a:t> </a:t>
            </a:r>
            <a:r>
              <a:rPr lang="de-DE" dirty="0" err="1" smtClean="0"/>
              <a:t>pulvinar</a:t>
            </a:r>
            <a:r>
              <a:rPr lang="de-DE" dirty="0" smtClean="0"/>
              <a:t> </a:t>
            </a:r>
            <a:r>
              <a:rPr lang="de-DE" dirty="0" err="1" smtClean="0"/>
              <a:t>ultricies</a:t>
            </a:r>
            <a:r>
              <a:rPr lang="de-DE" dirty="0" smtClean="0"/>
              <a:t>, </a:t>
            </a:r>
            <a:r>
              <a:rPr lang="de-DE" dirty="0" err="1" smtClean="0"/>
              <a:t>purus</a:t>
            </a:r>
            <a:r>
              <a:rPr lang="de-DE" dirty="0" smtClean="0"/>
              <a:t> </a:t>
            </a:r>
            <a:r>
              <a:rPr lang="de-DE" dirty="0" err="1" smtClean="0"/>
              <a:t>lectus</a:t>
            </a:r>
            <a:r>
              <a:rPr lang="de-DE" dirty="0" smtClean="0"/>
              <a:t> </a:t>
            </a:r>
            <a:r>
              <a:rPr lang="de-DE" dirty="0" err="1" smtClean="0"/>
              <a:t>malesuada</a:t>
            </a:r>
            <a:r>
              <a:rPr lang="de-DE" dirty="0" smtClean="0"/>
              <a:t> </a:t>
            </a:r>
            <a:r>
              <a:rPr lang="de-DE" dirty="0" err="1" smtClean="0"/>
              <a:t>libero</a:t>
            </a:r>
            <a:r>
              <a:rPr lang="de-DE" dirty="0" smtClean="0"/>
              <a:t>, </a:t>
            </a:r>
            <a:r>
              <a:rPr lang="de-DE" dirty="0" err="1" smtClean="0"/>
              <a:t>sit</a:t>
            </a:r>
            <a:r>
              <a:rPr lang="de-DE" dirty="0" smtClean="0"/>
              <a:t> </a:t>
            </a:r>
            <a:r>
              <a:rPr lang="de-DE" dirty="0" err="1" smtClean="0"/>
              <a:t>amet</a:t>
            </a:r>
            <a:r>
              <a:rPr lang="de-DE" dirty="0" smtClean="0"/>
              <a:t> commodo magna </a:t>
            </a:r>
            <a:r>
              <a:rPr lang="de-DE" dirty="0" err="1" smtClean="0"/>
              <a:t>eros</a:t>
            </a:r>
            <a:r>
              <a:rPr lang="de-DE" dirty="0" smtClean="0"/>
              <a:t> </a:t>
            </a:r>
            <a:r>
              <a:rPr lang="de-DE" dirty="0" err="1" smtClean="0"/>
              <a:t>quis</a:t>
            </a:r>
            <a:r>
              <a:rPr lang="de-DE" dirty="0" smtClean="0"/>
              <a:t> </a:t>
            </a:r>
            <a:r>
              <a:rPr lang="de-DE" dirty="0" err="1" smtClean="0"/>
              <a:t>urna</a:t>
            </a:r>
            <a:r>
              <a:rPr lang="de-DE" dirty="0" smtClean="0"/>
              <a:t>.</a:t>
            </a:r>
          </a:p>
          <a:p>
            <a:pPr lvl="0"/>
            <a:endParaRPr lang="de-DE" dirty="0" smtClean="0"/>
          </a:p>
        </p:txBody>
      </p:sp>
    </p:spTree>
    <p:extLst>
      <p:ext uri="{BB962C8B-B14F-4D97-AF65-F5344CB8AC3E}">
        <p14:creationId xmlns:p14="http://schemas.microsoft.com/office/powerpoint/2010/main" val="15747056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bschnittsüberschrift">
    <p:bg>
      <p:bgPr>
        <a:solidFill>
          <a:schemeClr val="bg1"/>
        </a:solidFill>
        <a:effectLst/>
      </p:bgPr>
    </p:bg>
    <p:spTree>
      <p:nvGrpSpPr>
        <p:cNvPr id="1" name=""/>
        <p:cNvGrpSpPr/>
        <p:nvPr/>
      </p:nvGrpSpPr>
      <p:grpSpPr>
        <a:xfrm>
          <a:off x="0" y="0"/>
          <a:ext cx="0" cy="0"/>
          <a:chOff x="0" y="0"/>
          <a:chExt cx="0" cy="0"/>
        </a:xfrm>
      </p:grpSpPr>
      <p:pic>
        <p:nvPicPr>
          <p:cNvPr id="12" name="Bild 11" descr="LANUV_PowerPoint_Streifen.png"/>
          <p:cNvPicPr>
            <a:picLocks noChangeAspect="1"/>
          </p:cNvPicPr>
          <p:nvPr userDrawn="1"/>
        </p:nvPicPr>
        <p:blipFill>
          <a:blip r:embed="rId2">
            <a:alphaModFix amt="45000"/>
            <a:extLst>
              <a:ext uri="{28A0092B-C50C-407E-A947-70E740481C1C}">
                <a14:useLocalDpi xmlns:a14="http://schemas.microsoft.com/office/drawing/2010/main" val="0"/>
              </a:ext>
            </a:extLst>
          </a:blip>
          <a:stretch>
            <a:fillRect/>
          </a:stretch>
        </p:blipFill>
        <p:spPr>
          <a:xfrm>
            <a:off x="-1587" y="5539180"/>
            <a:ext cx="9144000" cy="1200912"/>
          </a:xfrm>
          <a:prstGeom prst="rect">
            <a:avLst/>
          </a:prstGeom>
        </p:spPr>
      </p:pic>
      <p:pic>
        <p:nvPicPr>
          <p:cNvPr id="4" name="Bild 3" descr="LANUV_PowerPoint_Key Visual_Allgemein.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587" y="6172200"/>
            <a:ext cx="9144000" cy="685800"/>
          </a:xfrm>
          <a:prstGeom prst="rect">
            <a:avLst/>
          </a:prstGeom>
        </p:spPr>
      </p:pic>
      <p:sp>
        <p:nvSpPr>
          <p:cNvPr id="15" name="Textplatzhalter 15"/>
          <p:cNvSpPr>
            <a:spLocks noGrp="1"/>
          </p:cNvSpPr>
          <p:nvPr>
            <p:ph type="body" sz="quarter" idx="12" hasCustomPrompt="1"/>
          </p:nvPr>
        </p:nvSpPr>
        <p:spPr>
          <a:xfrm>
            <a:off x="536575" y="1283155"/>
            <a:ext cx="8058150" cy="387384"/>
          </a:xfrm>
          <a:prstGeom prst="rect">
            <a:avLst/>
          </a:prstGeom>
        </p:spPr>
        <p:txBody>
          <a:bodyPr vert="horz" lIns="0" tIns="0" rIns="0" bIns="0"/>
          <a:lstStyle>
            <a:lvl1pPr marL="0" indent="0">
              <a:lnSpc>
                <a:spcPts val="2800"/>
              </a:lnSpc>
              <a:spcBef>
                <a:spcPts val="0"/>
              </a:spcBef>
              <a:buNone/>
              <a:defRPr sz="2400" baseline="0">
                <a:solidFill>
                  <a:schemeClr val="accent1"/>
                </a:solidFill>
              </a:defRPr>
            </a:lvl1pPr>
          </a:lstStyle>
          <a:p>
            <a:pPr lvl="0"/>
            <a:r>
              <a:rPr lang="de-DE" dirty="0" smtClean="0"/>
              <a:t>Subheadline</a:t>
            </a:r>
          </a:p>
        </p:txBody>
      </p:sp>
      <p:sp>
        <p:nvSpPr>
          <p:cNvPr id="16" name="Textplatzhalter 2"/>
          <p:cNvSpPr>
            <a:spLocks noGrp="1"/>
          </p:cNvSpPr>
          <p:nvPr>
            <p:ph type="body" sz="quarter" idx="15" hasCustomPrompt="1"/>
          </p:nvPr>
        </p:nvSpPr>
        <p:spPr>
          <a:xfrm>
            <a:off x="534987" y="1898329"/>
            <a:ext cx="8059738" cy="2859287"/>
          </a:xfrm>
          <a:prstGeom prst="rect">
            <a:avLst/>
          </a:prstGeom>
        </p:spPr>
        <p:txBody>
          <a:bodyPr vert="horz" lIns="0" tIns="0" rIns="0" bIns="0"/>
          <a:lstStyle>
            <a:lvl1pPr marL="0" marR="0" indent="0" algn="l" defTabSz="457200" rtl="0" eaLnBrk="1" fontAlgn="auto" latinLnBrk="0" hangingPunct="1">
              <a:lnSpc>
                <a:spcPct val="100000"/>
              </a:lnSpc>
              <a:spcBef>
                <a:spcPct val="20000"/>
              </a:spcBef>
              <a:spcAft>
                <a:spcPts val="0"/>
              </a:spcAft>
              <a:buClrTx/>
              <a:buSzTx/>
              <a:buFont typeface="Arial"/>
              <a:buNone/>
              <a:tabLst/>
              <a:defRPr sz="2000" spc="30">
                <a:solidFill>
                  <a:schemeClr val="tx1"/>
                </a:solidFill>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de-DE" dirty="0" err="1" smtClean="0"/>
              <a:t>Lorem</a:t>
            </a:r>
            <a:r>
              <a:rPr lang="de-DE" dirty="0" smtClean="0"/>
              <a:t> </a:t>
            </a:r>
            <a:r>
              <a:rPr lang="de-DE" dirty="0" err="1" smtClean="0"/>
              <a:t>ipsum</a:t>
            </a:r>
            <a:r>
              <a:rPr lang="de-DE" dirty="0" smtClean="0"/>
              <a:t> </a:t>
            </a:r>
            <a:r>
              <a:rPr lang="de-DE" dirty="0" err="1" smtClean="0"/>
              <a:t>dolor</a:t>
            </a:r>
            <a:r>
              <a:rPr lang="de-DE" dirty="0" smtClean="0"/>
              <a:t> </a:t>
            </a:r>
            <a:r>
              <a:rPr lang="de-DE" dirty="0" err="1" smtClean="0"/>
              <a:t>sit</a:t>
            </a:r>
            <a:r>
              <a:rPr lang="de-DE" dirty="0" smtClean="0"/>
              <a:t> </a:t>
            </a:r>
            <a:r>
              <a:rPr lang="de-DE" dirty="0" err="1" smtClean="0"/>
              <a:t>amet</a:t>
            </a:r>
            <a:r>
              <a:rPr lang="de-DE" dirty="0" smtClean="0"/>
              <a:t>, </a:t>
            </a:r>
            <a:r>
              <a:rPr lang="de-DE" dirty="0" err="1" smtClean="0"/>
              <a:t>consectetuer</a:t>
            </a:r>
            <a:r>
              <a:rPr lang="de-DE" dirty="0" smtClean="0"/>
              <a:t> </a:t>
            </a:r>
            <a:r>
              <a:rPr lang="de-DE" dirty="0" err="1" smtClean="0"/>
              <a:t>adipiscing</a:t>
            </a:r>
            <a:r>
              <a:rPr lang="de-DE" dirty="0" smtClean="0"/>
              <a:t> </a:t>
            </a:r>
            <a:r>
              <a:rPr lang="de-DE" dirty="0" err="1" smtClean="0"/>
              <a:t>elit</a:t>
            </a:r>
            <a:r>
              <a:rPr lang="de-DE" dirty="0" smtClean="0"/>
              <a:t>. Maecenas </a:t>
            </a:r>
            <a:r>
              <a:rPr lang="de-DE" dirty="0" err="1" smtClean="0"/>
              <a:t>porttitor</a:t>
            </a:r>
            <a:r>
              <a:rPr lang="de-DE" dirty="0" smtClean="0"/>
              <a:t> </a:t>
            </a:r>
            <a:r>
              <a:rPr lang="de-DE" dirty="0" err="1" smtClean="0"/>
              <a:t>congue</a:t>
            </a:r>
            <a:r>
              <a:rPr lang="de-DE" dirty="0" smtClean="0"/>
              <a:t> </a:t>
            </a:r>
            <a:r>
              <a:rPr lang="de-DE" dirty="0" err="1" smtClean="0"/>
              <a:t>massa</a:t>
            </a:r>
            <a:r>
              <a:rPr lang="de-DE" dirty="0" smtClean="0"/>
              <a:t>. </a:t>
            </a:r>
            <a:r>
              <a:rPr lang="de-DE" dirty="0" err="1" smtClean="0"/>
              <a:t>Fusce</a:t>
            </a:r>
            <a:r>
              <a:rPr lang="de-DE" dirty="0" smtClean="0"/>
              <a:t> </a:t>
            </a:r>
            <a:r>
              <a:rPr lang="de-DE" dirty="0" err="1" smtClean="0"/>
              <a:t>posuere</a:t>
            </a:r>
            <a:r>
              <a:rPr lang="de-DE" dirty="0" smtClean="0"/>
              <a:t>, magna </a:t>
            </a:r>
            <a:r>
              <a:rPr lang="de-DE" dirty="0" err="1" smtClean="0"/>
              <a:t>sed</a:t>
            </a:r>
            <a:r>
              <a:rPr lang="de-DE" dirty="0" smtClean="0"/>
              <a:t> </a:t>
            </a:r>
            <a:r>
              <a:rPr lang="de-DE" dirty="0" err="1" smtClean="0"/>
              <a:t>pulvinar</a:t>
            </a:r>
            <a:r>
              <a:rPr lang="de-DE" dirty="0" smtClean="0"/>
              <a:t> </a:t>
            </a:r>
            <a:r>
              <a:rPr lang="de-DE" dirty="0" err="1" smtClean="0"/>
              <a:t>ultricies</a:t>
            </a:r>
            <a:r>
              <a:rPr lang="de-DE" dirty="0" smtClean="0"/>
              <a:t>, </a:t>
            </a:r>
            <a:r>
              <a:rPr lang="de-DE" dirty="0" err="1" smtClean="0"/>
              <a:t>purus</a:t>
            </a:r>
            <a:r>
              <a:rPr lang="de-DE" dirty="0" smtClean="0"/>
              <a:t> </a:t>
            </a:r>
            <a:r>
              <a:rPr lang="de-DE" dirty="0" err="1" smtClean="0"/>
              <a:t>lectus</a:t>
            </a:r>
            <a:r>
              <a:rPr lang="de-DE" dirty="0" smtClean="0"/>
              <a:t> </a:t>
            </a:r>
            <a:r>
              <a:rPr lang="de-DE" dirty="0" err="1" smtClean="0"/>
              <a:t>malesuada</a:t>
            </a:r>
            <a:r>
              <a:rPr lang="de-DE" dirty="0" smtClean="0"/>
              <a:t> </a:t>
            </a:r>
            <a:r>
              <a:rPr lang="de-DE" dirty="0" err="1" smtClean="0"/>
              <a:t>libero</a:t>
            </a:r>
            <a:r>
              <a:rPr lang="de-DE" dirty="0" smtClean="0"/>
              <a:t>, </a:t>
            </a:r>
            <a:r>
              <a:rPr lang="de-DE" dirty="0" err="1" smtClean="0"/>
              <a:t>sit</a:t>
            </a:r>
            <a:r>
              <a:rPr lang="de-DE" dirty="0" smtClean="0"/>
              <a:t> </a:t>
            </a:r>
            <a:r>
              <a:rPr lang="de-DE" dirty="0" err="1" smtClean="0"/>
              <a:t>amet</a:t>
            </a:r>
            <a:r>
              <a:rPr lang="de-DE" dirty="0" smtClean="0"/>
              <a:t> commodo magna </a:t>
            </a:r>
            <a:r>
              <a:rPr lang="de-DE" dirty="0" err="1" smtClean="0"/>
              <a:t>eros</a:t>
            </a:r>
            <a:r>
              <a:rPr lang="de-DE" dirty="0" smtClean="0"/>
              <a:t> </a:t>
            </a:r>
            <a:r>
              <a:rPr lang="de-DE" dirty="0" err="1" smtClean="0"/>
              <a:t>quis</a:t>
            </a:r>
            <a:r>
              <a:rPr lang="de-DE" dirty="0" smtClean="0"/>
              <a:t> </a:t>
            </a:r>
            <a:r>
              <a:rPr lang="de-DE" dirty="0" err="1" smtClean="0"/>
              <a:t>urna</a:t>
            </a:r>
            <a:r>
              <a:rPr lang="de-DE" dirty="0" smtClean="0"/>
              <a:t>.</a:t>
            </a:r>
          </a:p>
          <a:p>
            <a:pPr lvl="0"/>
            <a:endParaRPr lang="de-DE" dirty="0" smtClean="0"/>
          </a:p>
        </p:txBody>
      </p:sp>
      <p:sp>
        <p:nvSpPr>
          <p:cNvPr id="13" name="Datumsplatzhalter 3"/>
          <p:cNvSpPr>
            <a:spLocks noGrp="1"/>
          </p:cNvSpPr>
          <p:nvPr>
            <p:ph type="dt" sz="half" idx="10"/>
          </p:nvPr>
        </p:nvSpPr>
        <p:spPr>
          <a:xfrm>
            <a:off x="546751" y="6358329"/>
            <a:ext cx="2133600" cy="187251"/>
          </a:xfrm>
          <a:prstGeom prst="rect">
            <a:avLst/>
          </a:prstGeom>
        </p:spPr>
        <p:txBody>
          <a:bodyPr lIns="0" tIns="0" rIns="0" bIns="0" anchor="b" anchorCtr="0"/>
          <a:lstStyle>
            <a:lvl1pPr>
              <a:defRPr sz="1000" b="0" i="0">
                <a:noFill/>
                <a:latin typeface="+mn-lt"/>
                <a:cs typeface="Arial Hebrew"/>
              </a:defRPr>
            </a:lvl1pPr>
          </a:lstStyle>
          <a:p>
            <a:fld id="{02CDE33E-FB51-CB4E-B1B5-80A8C42DDF2C}" type="datetime1">
              <a:rPr lang="de-DE" smtClean="0"/>
              <a:pPr/>
              <a:t>26.03.2024</a:t>
            </a:fld>
            <a:endParaRPr lang="de-DE" dirty="0"/>
          </a:p>
        </p:txBody>
      </p:sp>
      <p:sp>
        <p:nvSpPr>
          <p:cNvPr id="14" name="Foliennummernplatzhalter 6"/>
          <p:cNvSpPr>
            <a:spLocks noGrp="1"/>
          </p:cNvSpPr>
          <p:nvPr>
            <p:ph type="sldNum" sz="quarter" idx="16"/>
          </p:nvPr>
        </p:nvSpPr>
        <p:spPr>
          <a:xfrm>
            <a:off x="8605838" y="6358329"/>
            <a:ext cx="538162" cy="187251"/>
          </a:xfrm>
          <a:prstGeom prst="rect">
            <a:avLst/>
          </a:prstGeom>
        </p:spPr>
        <p:txBody>
          <a:bodyPr tIns="108000" bIns="0" anchor="b" anchorCtr="1"/>
          <a:lstStyle>
            <a:lvl1pPr>
              <a:defRPr sz="1000">
                <a:noFill/>
              </a:defRPr>
            </a:lvl1pPr>
          </a:lstStyle>
          <a:p>
            <a:fld id="{E9F2DFB4-3A6B-0D40-BE1C-30F02DD12951}" type="slidenum">
              <a:rPr lang="de-DE" smtClean="0"/>
              <a:pPr/>
              <a:t>‹Nr.›</a:t>
            </a:fld>
            <a:endParaRPr lang="de-DE" dirty="0"/>
          </a:p>
        </p:txBody>
      </p:sp>
      <p:sp>
        <p:nvSpPr>
          <p:cNvPr id="9" name="Textplatzhalter 13"/>
          <p:cNvSpPr>
            <a:spLocks noGrp="1"/>
          </p:cNvSpPr>
          <p:nvPr>
            <p:ph type="body" sz="quarter" idx="11"/>
          </p:nvPr>
        </p:nvSpPr>
        <p:spPr>
          <a:xfrm>
            <a:off x="536576" y="538163"/>
            <a:ext cx="8059738" cy="504759"/>
          </a:xfrm>
          <a:prstGeom prst="rect">
            <a:avLst/>
          </a:prstGeom>
        </p:spPr>
        <p:txBody>
          <a:bodyPr vert="horz" wrap="square" lIns="0" tIns="0" rIns="0" bIns="0">
            <a:noAutofit/>
          </a:bodyPr>
          <a:lstStyle>
            <a:lvl1pPr marL="0" indent="0">
              <a:buNone/>
              <a:defRPr lang="de-DE" sz="3000" b="1" i="0" u="sng" strike="noStrike" spc="10" baseline="0" smtClean="0">
                <a:solidFill>
                  <a:schemeClr val="tx1"/>
                </a:solidFill>
                <a:uFill>
                  <a:solidFill>
                    <a:schemeClr val="tx2"/>
                  </a:solidFill>
                </a:uFill>
                <a:latin typeface="Arial"/>
                <a:cs typeface="Arial"/>
              </a:defRPr>
            </a:lvl1pPr>
          </a:lstStyle>
          <a:p>
            <a:pPr lvl="0"/>
            <a:r>
              <a:rPr lang="de-DE" smtClean="0"/>
              <a:t>Formatvorlagen des Textmasters bearbeiten</a:t>
            </a:r>
          </a:p>
        </p:txBody>
      </p:sp>
    </p:spTree>
    <p:extLst>
      <p:ext uri="{BB962C8B-B14F-4D97-AF65-F5344CB8AC3E}">
        <p14:creationId xmlns:p14="http://schemas.microsoft.com/office/powerpoint/2010/main" val="33426752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elfolie">
    <p:spTree>
      <p:nvGrpSpPr>
        <p:cNvPr id="1" name=""/>
        <p:cNvGrpSpPr/>
        <p:nvPr/>
      </p:nvGrpSpPr>
      <p:grpSpPr>
        <a:xfrm>
          <a:off x="0" y="0"/>
          <a:ext cx="0" cy="0"/>
          <a:chOff x="0" y="0"/>
          <a:chExt cx="0" cy="0"/>
        </a:xfrm>
      </p:grpSpPr>
      <p:pic>
        <p:nvPicPr>
          <p:cNvPr id="14" name="Bild 13"/>
          <p:cNvPicPr>
            <a:picLocks noChangeAspect="1"/>
          </p:cNvPicPr>
          <p:nvPr userDrawn="1"/>
        </p:nvPicPr>
        <p:blipFill rotWithShape="1">
          <a:blip r:embed="rId2">
            <a:extLst>
              <a:ext uri="{28A0092B-C50C-407E-A947-70E740481C1C}">
                <a14:useLocalDpi xmlns:a14="http://schemas.microsoft.com/office/drawing/2010/main" val="0"/>
              </a:ext>
            </a:extLst>
          </a:blip>
          <a:srcRect t="2109" b="2109"/>
          <a:stretch/>
        </p:blipFill>
        <p:spPr>
          <a:xfrm>
            <a:off x="0" y="1222375"/>
            <a:ext cx="9144000" cy="2171700"/>
          </a:xfrm>
          <a:prstGeom prst="rect">
            <a:avLst/>
          </a:prstGeom>
        </p:spPr>
      </p:pic>
      <p:sp>
        <p:nvSpPr>
          <p:cNvPr id="8" name="Textplatzhalter 7"/>
          <p:cNvSpPr>
            <a:spLocks noGrp="1"/>
          </p:cNvSpPr>
          <p:nvPr>
            <p:ph type="body" sz="quarter" idx="11" hasCustomPrompt="1"/>
          </p:nvPr>
        </p:nvSpPr>
        <p:spPr>
          <a:xfrm>
            <a:off x="536575" y="3760716"/>
            <a:ext cx="8058150" cy="586720"/>
          </a:xfrm>
          <a:prstGeom prst="rect">
            <a:avLst/>
          </a:prstGeom>
        </p:spPr>
        <p:txBody>
          <a:bodyPr vert="horz" lIns="0" tIns="0" rIns="0" bIns="0"/>
          <a:lstStyle>
            <a:lvl1pPr marL="0" indent="0">
              <a:buNone/>
              <a:defRPr lang="de-DE" sz="3400" b="1" i="0" dirty="0" smtClean="0">
                <a:latin typeface="Arial"/>
                <a:cs typeface="Arial"/>
              </a:defRPr>
            </a:lvl1pPr>
            <a:lvl2pPr marL="457200" indent="0">
              <a:buNone/>
              <a:defRPr b="0" i="0" spc="0" baseline="0">
                <a:solidFill>
                  <a:schemeClr val="tx2">
                    <a:lumMod val="75000"/>
                  </a:schemeClr>
                </a:solidFill>
                <a:latin typeface="Arial"/>
                <a:cs typeface="Arial"/>
              </a:defRPr>
            </a:lvl2pPr>
          </a:lstStyle>
          <a:p>
            <a:pPr lvl="0"/>
            <a:r>
              <a:rPr lang="de-DE" dirty="0" smtClean="0"/>
              <a:t>Englische Titelfolie</a:t>
            </a:r>
          </a:p>
        </p:txBody>
      </p:sp>
      <p:sp>
        <p:nvSpPr>
          <p:cNvPr id="16" name="Textplatzhalter 15"/>
          <p:cNvSpPr>
            <a:spLocks noGrp="1"/>
          </p:cNvSpPr>
          <p:nvPr>
            <p:ph type="body" sz="quarter" idx="12" hasCustomPrompt="1"/>
          </p:nvPr>
        </p:nvSpPr>
        <p:spPr>
          <a:xfrm>
            <a:off x="536575" y="4347436"/>
            <a:ext cx="8058150" cy="1237795"/>
          </a:xfrm>
          <a:prstGeom prst="rect">
            <a:avLst/>
          </a:prstGeom>
        </p:spPr>
        <p:txBody>
          <a:bodyPr vert="horz" lIns="0" tIns="0" rIns="0" bIns="0"/>
          <a:lstStyle>
            <a:lvl1pPr marL="0" indent="0">
              <a:lnSpc>
                <a:spcPts val="2800"/>
              </a:lnSpc>
              <a:spcBef>
                <a:spcPts val="0"/>
              </a:spcBef>
              <a:buNone/>
              <a:defRPr sz="2400" baseline="0">
                <a:solidFill>
                  <a:schemeClr val="accent1"/>
                </a:solidFill>
              </a:defRPr>
            </a:lvl1pPr>
          </a:lstStyle>
          <a:p>
            <a:pPr lvl="0"/>
            <a:r>
              <a:rPr lang="de-DE" dirty="0" smtClean="0"/>
              <a:t>Subheadline, maximal zweizeilig</a:t>
            </a:r>
            <a:endParaRPr lang="de-DE" dirty="0"/>
          </a:p>
        </p:txBody>
      </p:sp>
      <p:sp>
        <p:nvSpPr>
          <p:cNvPr id="19" name="Datumsplatzhalter 3"/>
          <p:cNvSpPr>
            <a:spLocks noGrp="1"/>
          </p:cNvSpPr>
          <p:nvPr>
            <p:ph type="dt" sz="half" idx="10"/>
          </p:nvPr>
        </p:nvSpPr>
        <p:spPr>
          <a:xfrm>
            <a:off x="546751" y="6358329"/>
            <a:ext cx="2133600" cy="187251"/>
          </a:xfrm>
          <a:prstGeom prst="rect">
            <a:avLst/>
          </a:prstGeom>
        </p:spPr>
        <p:txBody>
          <a:bodyPr lIns="0" tIns="0" rIns="0" bIns="0" anchor="b" anchorCtr="0"/>
          <a:lstStyle>
            <a:lvl1pPr>
              <a:defRPr sz="1000" b="0" i="0">
                <a:solidFill>
                  <a:schemeClr val="tx1"/>
                </a:solidFill>
                <a:latin typeface="+mn-lt"/>
                <a:cs typeface="Arial Hebrew"/>
              </a:defRPr>
            </a:lvl1pPr>
          </a:lstStyle>
          <a:p>
            <a:fld id="{B2D7B1D4-83EC-E849-9E1E-FA95C57C71C1}" type="datetime1">
              <a:rPr lang="de-DE" smtClean="0"/>
              <a:t>26.03.2024</a:t>
            </a:fld>
            <a:endParaRPr lang="de-DE" dirty="0"/>
          </a:p>
        </p:txBody>
      </p:sp>
      <p:pic>
        <p:nvPicPr>
          <p:cNvPr id="10" name="Bild 9" descr="LANUV_PowerPoint_Key Visua_Allgemein_Titel.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823616"/>
            <a:ext cx="9144000" cy="926592"/>
          </a:xfrm>
          <a:prstGeom prst="rect">
            <a:avLst/>
          </a:prstGeom>
        </p:spPr>
      </p:pic>
      <p:pic>
        <p:nvPicPr>
          <p:cNvPr id="13" name="Bild 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317" y="0"/>
            <a:ext cx="9121366" cy="1228344"/>
          </a:xfrm>
          <a:prstGeom prst="rect">
            <a:avLst/>
          </a:prstGeom>
        </p:spPr>
      </p:pic>
    </p:spTree>
    <p:extLst>
      <p:ext uri="{BB962C8B-B14F-4D97-AF65-F5344CB8AC3E}">
        <p14:creationId xmlns:p14="http://schemas.microsoft.com/office/powerpoint/2010/main" val="1796546029"/>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Abschlusschart">
    <p:bg>
      <p:bgRef idx="1001">
        <a:schemeClr val="bg1"/>
      </p:bgRef>
    </p:bg>
    <p:spTree>
      <p:nvGrpSpPr>
        <p:cNvPr id="1" name=""/>
        <p:cNvGrpSpPr/>
        <p:nvPr/>
      </p:nvGrpSpPr>
      <p:grpSpPr>
        <a:xfrm>
          <a:off x="0" y="0"/>
          <a:ext cx="0" cy="0"/>
          <a:chOff x="0" y="0"/>
          <a:chExt cx="0" cy="0"/>
        </a:xfrm>
      </p:grpSpPr>
      <p:pic>
        <p:nvPicPr>
          <p:cNvPr id="4" name="Bild 3" descr="LANUV_PowerPoint_Logoleiste_nm.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1228344"/>
          </a:xfrm>
          <a:prstGeom prst="rect">
            <a:avLst/>
          </a:prstGeom>
        </p:spPr>
      </p:pic>
      <p:pic>
        <p:nvPicPr>
          <p:cNvPr id="5" name="Bild 4" descr="LANUV_PowerPoint_Key Visual_Allgemein.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587" y="6172200"/>
            <a:ext cx="9144000" cy="685800"/>
          </a:xfrm>
          <a:prstGeom prst="rect">
            <a:avLst/>
          </a:prstGeom>
        </p:spPr>
      </p:pic>
      <p:sp>
        <p:nvSpPr>
          <p:cNvPr id="6" name="Textplatzhalter 7"/>
          <p:cNvSpPr>
            <a:spLocks noGrp="1"/>
          </p:cNvSpPr>
          <p:nvPr>
            <p:ph type="body" sz="quarter" idx="11" hasCustomPrompt="1"/>
          </p:nvPr>
        </p:nvSpPr>
        <p:spPr>
          <a:xfrm>
            <a:off x="536575" y="2319740"/>
            <a:ext cx="8058150" cy="556846"/>
          </a:xfrm>
          <a:prstGeom prst="rect">
            <a:avLst/>
          </a:prstGeom>
        </p:spPr>
        <p:txBody>
          <a:bodyPr vert="horz" lIns="0" tIns="0" rIns="0" bIns="0"/>
          <a:lstStyle>
            <a:lvl1pPr marL="0" indent="0">
              <a:buNone/>
              <a:defRPr lang="de-DE" sz="3400" b="1" i="0" baseline="0" dirty="0" smtClean="0">
                <a:latin typeface="Arial"/>
                <a:cs typeface="Arial"/>
              </a:defRPr>
            </a:lvl1pPr>
            <a:lvl2pPr marL="457200" indent="0">
              <a:buNone/>
              <a:defRPr b="0" i="0" spc="0" baseline="0">
                <a:solidFill>
                  <a:schemeClr val="tx2">
                    <a:lumMod val="75000"/>
                  </a:schemeClr>
                </a:solidFill>
                <a:latin typeface="Arial"/>
                <a:cs typeface="Arial"/>
              </a:defRPr>
            </a:lvl2pPr>
          </a:lstStyle>
          <a:p>
            <a:pPr lvl="0"/>
            <a:r>
              <a:rPr lang="de-DE" dirty="0" smtClean="0"/>
              <a:t>Vielen Dank!</a:t>
            </a:r>
          </a:p>
        </p:txBody>
      </p:sp>
      <p:sp>
        <p:nvSpPr>
          <p:cNvPr id="14" name="Foliennummernplatzhalter 6"/>
          <p:cNvSpPr>
            <a:spLocks noGrp="1"/>
          </p:cNvSpPr>
          <p:nvPr>
            <p:ph type="sldNum" sz="quarter" idx="15"/>
          </p:nvPr>
        </p:nvSpPr>
        <p:spPr>
          <a:xfrm>
            <a:off x="8605838" y="6358329"/>
            <a:ext cx="538162" cy="187251"/>
          </a:xfrm>
          <a:prstGeom prst="rect">
            <a:avLst/>
          </a:prstGeom>
        </p:spPr>
        <p:txBody>
          <a:bodyPr tIns="108000" bIns="0" anchor="b" anchorCtr="1"/>
          <a:lstStyle>
            <a:lvl1pPr>
              <a:defRPr sz="1000">
                <a:noFill/>
              </a:defRPr>
            </a:lvl1pPr>
          </a:lstStyle>
          <a:p>
            <a:fld id="{E9F2DFB4-3A6B-0D40-BE1C-30F02DD12951}" type="slidenum">
              <a:rPr lang="de-DE" smtClean="0"/>
              <a:pPr/>
              <a:t>‹Nr.›</a:t>
            </a:fld>
            <a:endParaRPr lang="de-DE" dirty="0"/>
          </a:p>
        </p:txBody>
      </p:sp>
      <p:sp>
        <p:nvSpPr>
          <p:cNvPr id="17" name="Datumsplatzhalter 3"/>
          <p:cNvSpPr>
            <a:spLocks noGrp="1"/>
          </p:cNvSpPr>
          <p:nvPr>
            <p:ph type="dt" sz="half" idx="10"/>
          </p:nvPr>
        </p:nvSpPr>
        <p:spPr>
          <a:xfrm>
            <a:off x="546751" y="6358329"/>
            <a:ext cx="2133600" cy="187251"/>
          </a:xfrm>
          <a:prstGeom prst="rect">
            <a:avLst/>
          </a:prstGeom>
        </p:spPr>
        <p:txBody>
          <a:bodyPr lIns="0" tIns="0" rIns="0" bIns="0" anchor="b" anchorCtr="0"/>
          <a:lstStyle>
            <a:lvl1pPr>
              <a:defRPr sz="1000" b="0" i="0">
                <a:noFill/>
                <a:latin typeface="+mn-lt"/>
                <a:cs typeface="Arial Hebrew"/>
              </a:defRPr>
            </a:lvl1pPr>
          </a:lstStyle>
          <a:p>
            <a:fld id="{02CDE33E-FB51-CB4E-B1B5-80A8C42DDF2C}" type="datetime1">
              <a:rPr lang="de-DE" smtClean="0"/>
              <a:pPr/>
              <a:t>26.03.2024</a:t>
            </a:fld>
            <a:endParaRPr lang="de-DE" dirty="0"/>
          </a:p>
        </p:txBody>
      </p:sp>
      <p:sp>
        <p:nvSpPr>
          <p:cNvPr id="3" name="Textplatzhalter 2"/>
          <p:cNvSpPr>
            <a:spLocks noGrp="1"/>
          </p:cNvSpPr>
          <p:nvPr>
            <p:ph type="body" sz="quarter" idx="16"/>
          </p:nvPr>
        </p:nvSpPr>
        <p:spPr>
          <a:xfrm>
            <a:off x="536575" y="3216275"/>
            <a:ext cx="5438775" cy="2548785"/>
          </a:xfrm>
          <a:prstGeom prst="rect">
            <a:avLst/>
          </a:prstGeom>
        </p:spPr>
        <p:txBody>
          <a:bodyPr vert="horz" lIns="0" tIns="0" rIns="0" bIns="0"/>
          <a:lstStyle>
            <a:lvl1pPr marL="0" indent="0">
              <a:buFontTx/>
              <a:buNone/>
              <a:defRPr sz="1500"/>
            </a:lvl1pPr>
          </a:lstStyle>
          <a:p>
            <a:pPr lvl="0"/>
            <a:r>
              <a:rPr lang="de-DE" smtClean="0"/>
              <a:t>Formatvorlagen des Textmasters bearbeiten</a:t>
            </a:r>
          </a:p>
        </p:txBody>
      </p:sp>
    </p:spTree>
    <p:extLst>
      <p:ext uri="{BB962C8B-B14F-4D97-AF65-F5344CB8AC3E}">
        <p14:creationId xmlns:p14="http://schemas.microsoft.com/office/powerpoint/2010/main" val="1695815793"/>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elfolie ">
    <p:spTree>
      <p:nvGrpSpPr>
        <p:cNvPr id="1" name=""/>
        <p:cNvGrpSpPr/>
        <p:nvPr/>
      </p:nvGrpSpPr>
      <p:grpSpPr>
        <a:xfrm>
          <a:off x="0" y="0"/>
          <a:ext cx="0" cy="0"/>
          <a:chOff x="0" y="0"/>
          <a:chExt cx="0" cy="0"/>
        </a:xfrm>
      </p:grpSpPr>
      <p:pic>
        <p:nvPicPr>
          <p:cNvPr id="14" name="Bild 13"/>
          <p:cNvPicPr>
            <a:picLocks noChangeAspect="1"/>
          </p:cNvPicPr>
          <p:nvPr userDrawn="1"/>
        </p:nvPicPr>
        <p:blipFill rotWithShape="1">
          <a:blip r:embed="rId2">
            <a:extLst>
              <a:ext uri="{28A0092B-C50C-407E-A947-70E740481C1C}">
                <a14:useLocalDpi xmlns:a14="http://schemas.microsoft.com/office/drawing/2010/main" val="0"/>
              </a:ext>
            </a:extLst>
          </a:blip>
          <a:srcRect t="521" b="521"/>
          <a:stretch/>
        </p:blipFill>
        <p:spPr>
          <a:xfrm>
            <a:off x="0" y="1222375"/>
            <a:ext cx="9144000" cy="2171700"/>
          </a:xfrm>
          <a:prstGeom prst="rect">
            <a:avLst/>
          </a:prstGeom>
        </p:spPr>
      </p:pic>
      <p:sp>
        <p:nvSpPr>
          <p:cNvPr id="8" name="Textplatzhalter 7"/>
          <p:cNvSpPr>
            <a:spLocks noGrp="1"/>
          </p:cNvSpPr>
          <p:nvPr>
            <p:ph type="body" sz="quarter" idx="11" hasCustomPrompt="1"/>
          </p:nvPr>
        </p:nvSpPr>
        <p:spPr>
          <a:xfrm>
            <a:off x="536575" y="3760716"/>
            <a:ext cx="8058150" cy="586720"/>
          </a:xfrm>
          <a:prstGeom prst="rect">
            <a:avLst/>
          </a:prstGeom>
        </p:spPr>
        <p:txBody>
          <a:bodyPr vert="horz" lIns="0" tIns="0" rIns="0" bIns="0"/>
          <a:lstStyle>
            <a:lvl1pPr marL="0" indent="0">
              <a:buNone/>
              <a:defRPr lang="de-DE" sz="3400" b="1" i="0" dirty="0" smtClean="0">
                <a:latin typeface="Arial"/>
                <a:cs typeface="Arial"/>
              </a:defRPr>
            </a:lvl1pPr>
            <a:lvl2pPr marL="457200" indent="0">
              <a:buNone/>
              <a:defRPr b="0" i="0" spc="0" baseline="0">
                <a:solidFill>
                  <a:schemeClr val="tx2">
                    <a:lumMod val="75000"/>
                  </a:schemeClr>
                </a:solidFill>
                <a:latin typeface="Arial"/>
                <a:cs typeface="Arial"/>
              </a:defRPr>
            </a:lvl2pPr>
          </a:lstStyle>
          <a:p>
            <a:pPr lvl="0"/>
            <a:r>
              <a:rPr lang="de-DE" dirty="0" smtClean="0"/>
              <a:t>Titel Allgemein</a:t>
            </a:r>
          </a:p>
        </p:txBody>
      </p:sp>
      <p:sp>
        <p:nvSpPr>
          <p:cNvPr id="16" name="Textplatzhalter 15"/>
          <p:cNvSpPr>
            <a:spLocks noGrp="1"/>
          </p:cNvSpPr>
          <p:nvPr>
            <p:ph type="body" sz="quarter" idx="12" hasCustomPrompt="1"/>
          </p:nvPr>
        </p:nvSpPr>
        <p:spPr>
          <a:xfrm>
            <a:off x="536575" y="4347436"/>
            <a:ext cx="8058150" cy="1237795"/>
          </a:xfrm>
          <a:prstGeom prst="rect">
            <a:avLst/>
          </a:prstGeom>
        </p:spPr>
        <p:txBody>
          <a:bodyPr vert="horz" lIns="0" tIns="0" rIns="0" bIns="0"/>
          <a:lstStyle>
            <a:lvl1pPr marL="0" indent="0">
              <a:lnSpc>
                <a:spcPts val="2800"/>
              </a:lnSpc>
              <a:spcBef>
                <a:spcPts val="0"/>
              </a:spcBef>
              <a:buNone/>
              <a:defRPr sz="2400" baseline="0">
                <a:solidFill>
                  <a:schemeClr val="accent1"/>
                </a:solidFill>
              </a:defRPr>
            </a:lvl1pPr>
          </a:lstStyle>
          <a:p>
            <a:pPr lvl="0"/>
            <a:r>
              <a:rPr lang="de-DE" dirty="0" smtClean="0"/>
              <a:t>Subheadline, maximal zweizeilig</a:t>
            </a:r>
            <a:endParaRPr lang="de-DE" dirty="0"/>
          </a:p>
        </p:txBody>
      </p:sp>
      <p:sp>
        <p:nvSpPr>
          <p:cNvPr id="19" name="Datumsplatzhalter 3"/>
          <p:cNvSpPr>
            <a:spLocks noGrp="1"/>
          </p:cNvSpPr>
          <p:nvPr>
            <p:ph type="dt" sz="half" idx="10"/>
          </p:nvPr>
        </p:nvSpPr>
        <p:spPr>
          <a:xfrm>
            <a:off x="546751" y="6358329"/>
            <a:ext cx="2133600" cy="187251"/>
          </a:xfrm>
          <a:prstGeom prst="rect">
            <a:avLst/>
          </a:prstGeom>
        </p:spPr>
        <p:txBody>
          <a:bodyPr lIns="0" tIns="0" rIns="0" bIns="0" anchor="b" anchorCtr="0"/>
          <a:lstStyle>
            <a:lvl1pPr>
              <a:defRPr sz="1000" b="0" i="0">
                <a:solidFill>
                  <a:schemeClr val="tx1"/>
                </a:solidFill>
                <a:latin typeface="+mn-lt"/>
                <a:cs typeface="Arial Hebrew"/>
              </a:defRPr>
            </a:lvl1pPr>
          </a:lstStyle>
          <a:p>
            <a:fld id="{B2D7B1D4-83EC-E849-9E1E-FA95C57C71C1}" type="datetime1">
              <a:rPr lang="de-DE" smtClean="0"/>
              <a:t>26.03.2024</a:t>
            </a:fld>
            <a:endParaRPr lang="de-DE" dirty="0"/>
          </a:p>
        </p:txBody>
      </p:sp>
      <p:pic>
        <p:nvPicPr>
          <p:cNvPr id="10" name="Bild 9" descr="LANUV_PowerPoint_Key Visua_Allgemein_Titel.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823616"/>
            <a:ext cx="9144000" cy="926592"/>
          </a:xfrm>
          <a:prstGeom prst="rect">
            <a:avLst/>
          </a:prstGeom>
        </p:spPr>
      </p:pic>
      <p:pic>
        <p:nvPicPr>
          <p:cNvPr id="9" name="Bild 4" descr="LANUV_PowerPoint_Logoleiste_nm.jp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9144000" cy="1228344"/>
          </a:xfrm>
          <a:prstGeom prst="rect">
            <a:avLst/>
          </a:prstGeom>
        </p:spPr>
      </p:pic>
    </p:spTree>
    <p:extLst>
      <p:ext uri="{BB962C8B-B14F-4D97-AF65-F5344CB8AC3E}">
        <p14:creationId xmlns:p14="http://schemas.microsoft.com/office/powerpoint/2010/main" val="180954632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el, Bullet Points">
    <p:spTree>
      <p:nvGrpSpPr>
        <p:cNvPr id="1" name=""/>
        <p:cNvGrpSpPr/>
        <p:nvPr/>
      </p:nvGrpSpPr>
      <p:grpSpPr>
        <a:xfrm>
          <a:off x="0" y="0"/>
          <a:ext cx="0" cy="0"/>
          <a:chOff x="0" y="0"/>
          <a:chExt cx="0" cy="0"/>
        </a:xfrm>
      </p:grpSpPr>
      <p:pic>
        <p:nvPicPr>
          <p:cNvPr id="5" name="Bild 4" descr="LANUV_PowerPoint_Key Visual_Allgemein.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87" y="6172200"/>
            <a:ext cx="9144000" cy="685800"/>
          </a:xfrm>
          <a:prstGeom prst="rect">
            <a:avLst/>
          </a:prstGeom>
        </p:spPr>
      </p:pic>
      <p:sp>
        <p:nvSpPr>
          <p:cNvPr id="12" name="Datumsplatzhalter 3"/>
          <p:cNvSpPr>
            <a:spLocks noGrp="1"/>
          </p:cNvSpPr>
          <p:nvPr>
            <p:ph type="dt" sz="half" idx="10"/>
          </p:nvPr>
        </p:nvSpPr>
        <p:spPr>
          <a:xfrm>
            <a:off x="546751" y="6358329"/>
            <a:ext cx="2133600" cy="187251"/>
          </a:xfrm>
          <a:prstGeom prst="rect">
            <a:avLst/>
          </a:prstGeom>
        </p:spPr>
        <p:txBody>
          <a:bodyPr lIns="0" tIns="0" rIns="0" bIns="0" anchor="b" anchorCtr="0"/>
          <a:lstStyle>
            <a:lvl1pPr>
              <a:defRPr sz="1000" b="0" i="0">
                <a:solidFill>
                  <a:schemeClr val="tx1"/>
                </a:solidFill>
                <a:latin typeface="+mn-lt"/>
                <a:cs typeface="Arial Hebrew"/>
              </a:defRPr>
            </a:lvl1pPr>
          </a:lstStyle>
          <a:p>
            <a:r>
              <a:rPr lang="de-DE" dirty="0" smtClean="0"/>
              <a:t>LANUV </a:t>
            </a:r>
            <a:fld id="{55595FDE-CEDF-4B40-93E3-73D3D626CFE8}" type="datetime1">
              <a:rPr lang="de-DE" smtClean="0"/>
              <a:t>26.03.2024</a:t>
            </a:fld>
            <a:endParaRPr lang="de-DE" dirty="0"/>
          </a:p>
        </p:txBody>
      </p:sp>
      <p:sp>
        <p:nvSpPr>
          <p:cNvPr id="13" name="Foliennummernplatzhalter 6"/>
          <p:cNvSpPr>
            <a:spLocks noGrp="1"/>
          </p:cNvSpPr>
          <p:nvPr>
            <p:ph type="sldNum" sz="quarter" idx="14"/>
          </p:nvPr>
        </p:nvSpPr>
        <p:spPr>
          <a:xfrm>
            <a:off x="8605838" y="6358329"/>
            <a:ext cx="538162" cy="187251"/>
          </a:xfrm>
          <a:prstGeom prst="rect">
            <a:avLst/>
          </a:prstGeom>
        </p:spPr>
        <p:txBody>
          <a:bodyPr tIns="108000" bIns="0" anchor="b" anchorCtr="1"/>
          <a:lstStyle>
            <a:lvl1pPr>
              <a:defRPr sz="1000">
                <a:solidFill>
                  <a:schemeClr val="tx1"/>
                </a:solidFill>
              </a:defRPr>
            </a:lvl1pPr>
          </a:lstStyle>
          <a:p>
            <a:fld id="{E9F2DFB4-3A6B-0D40-BE1C-30F02DD12951}" type="slidenum">
              <a:rPr lang="de-DE" smtClean="0"/>
              <a:pPr/>
              <a:t>‹Nr.›</a:t>
            </a:fld>
            <a:endParaRPr lang="de-DE" dirty="0"/>
          </a:p>
        </p:txBody>
      </p:sp>
      <p:sp>
        <p:nvSpPr>
          <p:cNvPr id="9" name="Textplatzhalter 13"/>
          <p:cNvSpPr>
            <a:spLocks noGrp="1"/>
          </p:cNvSpPr>
          <p:nvPr>
            <p:ph type="body" sz="quarter" idx="11"/>
          </p:nvPr>
        </p:nvSpPr>
        <p:spPr>
          <a:xfrm>
            <a:off x="536576" y="538163"/>
            <a:ext cx="8059738" cy="504759"/>
          </a:xfrm>
          <a:prstGeom prst="rect">
            <a:avLst/>
          </a:prstGeom>
        </p:spPr>
        <p:txBody>
          <a:bodyPr vert="horz" wrap="square" lIns="0" tIns="0" rIns="0" bIns="0">
            <a:noAutofit/>
          </a:bodyPr>
          <a:lstStyle>
            <a:lvl1pPr marL="0" indent="0">
              <a:buNone/>
              <a:defRPr lang="de-DE" sz="3000" b="1" i="0" u="sng" strike="noStrike" spc="10" baseline="0" smtClean="0">
                <a:solidFill>
                  <a:schemeClr val="tx1"/>
                </a:solidFill>
                <a:uFill>
                  <a:solidFill>
                    <a:schemeClr val="tx2"/>
                  </a:solidFill>
                </a:uFill>
                <a:latin typeface="Arial"/>
                <a:cs typeface="Arial"/>
              </a:defRPr>
            </a:lvl1pPr>
          </a:lstStyle>
          <a:p>
            <a:pPr lvl="0"/>
            <a:r>
              <a:rPr lang="de-DE" smtClean="0"/>
              <a:t>Formatvorlagen des Textmasters bearbeiten</a:t>
            </a:r>
          </a:p>
        </p:txBody>
      </p:sp>
      <p:sp>
        <p:nvSpPr>
          <p:cNvPr id="7" name="Textplatzhalter 3"/>
          <p:cNvSpPr>
            <a:spLocks noGrp="1"/>
          </p:cNvSpPr>
          <p:nvPr>
            <p:ph type="body" sz="quarter" idx="13" hasCustomPrompt="1"/>
          </p:nvPr>
        </p:nvSpPr>
        <p:spPr>
          <a:xfrm>
            <a:off x="536575" y="1578581"/>
            <a:ext cx="8059738" cy="3131629"/>
          </a:xfrm>
          <a:prstGeom prst="rect">
            <a:avLst/>
          </a:prstGeom>
        </p:spPr>
        <p:txBody>
          <a:bodyPr vert="horz" lIns="0" tIns="0" rIns="0" bIns="0" numCol="1" spcCol="360000"/>
          <a:lstStyle>
            <a:lvl1pPr marL="342900" indent="-342900">
              <a:buClr>
                <a:schemeClr val="tx2"/>
              </a:buClr>
              <a:buSzPct val="100000"/>
              <a:buFont typeface="Lucida Grande"/>
              <a:buChar char="■"/>
              <a:defRPr sz="2000" baseline="0"/>
            </a:lvl1pPr>
          </a:lstStyle>
          <a:p>
            <a:pPr lvl="0"/>
            <a:r>
              <a:rPr lang="de-DE" dirty="0" smtClean="0"/>
              <a:t>Bullet 1</a:t>
            </a:r>
          </a:p>
          <a:p>
            <a:pPr lvl="1"/>
            <a:r>
              <a:rPr lang="de-DE" dirty="0" smtClean="0"/>
              <a:t>Bullet 2 Ebene</a:t>
            </a:r>
          </a:p>
          <a:p>
            <a:pPr lvl="2"/>
            <a:r>
              <a:rPr lang="de-DE" dirty="0" smtClean="0"/>
              <a:t>Bullet 3 Ebene</a:t>
            </a:r>
          </a:p>
          <a:p>
            <a:pPr lvl="0"/>
            <a:endParaRPr lang="de-DE" dirty="0" smtClean="0"/>
          </a:p>
        </p:txBody>
      </p:sp>
    </p:spTree>
    <p:extLst>
      <p:ext uri="{BB962C8B-B14F-4D97-AF65-F5344CB8AC3E}">
        <p14:creationId xmlns:p14="http://schemas.microsoft.com/office/powerpoint/2010/main" val="95614372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el, Inhalt, Bullet Points (2spaltig)">
    <p:spTree>
      <p:nvGrpSpPr>
        <p:cNvPr id="1" name=""/>
        <p:cNvGrpSpPr/>
        <p:nvPr/>
      </p:nvGrpSpPr>
      <p:grpSpPr>
        <a:xfrm>
          <a:off x="0" y="0"/>
          <a:ext cx="0" cy="0"/>
          <a:chOff x="0" y="0"/>
          <a:chExt cx="0" cy="0"/>
        </a:xfrm>
      </p:grpSpPr>
      <p:pic>
        <p:nvPicPr>
          <p:cNvPr id="5" name="Bild 4" descr="LANUV_PowerPoint_Key Visual_Allgemein.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87" y="6172200"/>
            <a:ext cx="9144000" cy="685800"/>
          </a:xfrm>
          <a:prstGeom prst="rect">
            <a:avLst/>
          </a:prstGeom>
        </p:spPr>
      </p:pic>
      <p:sp>
        <p:nvSpPr>
          <p:cNvPr id="12" name="Datumsplatzhalter 3"/>
          <p:cNvSpPr>
            <a:spLocks noGrp="1"/>
          </p:cNvSpPr>
          <p:nvPr>
            <p:ph type="dt" sz="half" idx="10"/>
          </p:nvPr>
        </p:nvSpPr>
        <p:spPr>
          <a:xfrm>
            <a:off x="546751" y="6358329"/>
            <a:ext cx="2133600" cy="187251"/>
          </a:xfrm>
          <a:prstGeom prst="rect">
            <a:avLst/>
          </a:prstGeom>
        </p:spPr>
        <p:txBody>
          <a:bodyPr lIns="0" tIns="0" rIns="0" bIns="0" anchor="b" anchorCtr="0"/>
          <a:lstStyle>
            <a:lvl1pPr>
              <a:defRPr sz="1000" b="0" i="0">
                <a:solidFill>
                  <a:schemeClr val="tx1"/>
                </a:solidFill>
                <a:latin typeface="+mn-lt"/>
                <a:cs typeface="Arial Hebrew"/>
              </a:defRPr>
            </a:lvl1pPr>
          </a:lstStyle>
          <a:p>
            <a:r>
              <a:rPr lang="de-DE" dirty="0" smtClean="0"/>
              <a:t>LANUV </a:t>
            </a:r>
            <a:fld id="{55595FDE-CEDF-4B40-93E3-73D3D626CFE8}" type="datetime1">
              <a:rPr lang="de-DE" smtClean="0"/>
              <a:pPr/>
              <a:t>26.03.2024</a:t>
            </a:fld>
            <a:endParaRPr lang="de-DE" dirty="0"/>
          </a:p>
        </p:txBody>
      </p:sp>
      <p:sp>
        <p:nvSpPr>
          <p:cNvPr id="13" name="Foliennummernplatzhalter 6"/>
          <p:cNvSpPr>
            <a:spLocks noGrp="1"/>
          </p:cNvSpPr>
          <p:nvPr>
            <p:ph type="sldNum" sz="quarter" idx="14"/>
          </p:nvPr>
        </p:nvSpPr>
        <p:spPr>
          <a:xfrm>
            <a:off x="8605838" y="6358329"/>
            <a:ext cx="538162" cy="187251"/>
          </a:xfrm>
          <a:prstGeom prst="rect">
            <a:avLst/>
          </a:prstGeom>
        </p:spPr>
        <p:txBody>
          <a:bodyPr tIns="108000" bIns="0" anchor="b" anchorCtr="1"/>
          <a:lstStyle>
            <a:lvl1pPr>
              <a:defRPr sz="1000">
                <a:solidFill>
                  <a:schemeClr val="tx1"/>
                </a:solidFill>
              </a:defRPr>
            </a:lvl1pPr>
          </a:lstStyle>
          <a:p>
            <a:fld id="{E9F2DFB4-3A6B-0D40-BE1C-30F02DD12951}" type="slidenum">
              <a:rPr lang="de-DE" smtClean="0"/>
              <a:pPr/>
              <a:t>‹Nr.›</a:t>
            </a:fld>
            <a:endParaRPr lang="de-DE" dirty="0"/>
          </a:p>
        </p:txBody>
      </p:sp>
      <p:sp>
        <p:nvSpPr>
          <p:cNvPr id="30" name="Textplatzhalter 3"/>
          <p:cNvSpPr>
            <a:spLocks noGrp="1"/>
          </p:cNvSpPr>
          <p:nvPr>
            <p:ph type="body" sz="quarter" idx="13" hasCustomPrompt="1"/>
          </p:nvPr>
        </p:nvSpPr>
        <p:spPr>
          <a:xfrm>
            <a:off x="536575" y="3703015"/>
            <a:ext cx="8059738" cy="1007195"/>
          </a:xfrm>
          <a:prstGeom prst="rect">
            <a:avLst/>
          </a:prstGeom>
        </p:spPr>
        <p:txBody>
          <a:bodyPr vert="horz" lIns="0" tIns="0" rIns="0" bIns="0" numCol="2" spcCol="360000"/>
          <a:lstStyle>
            <a:lvl1pPr marL="342900" indent="-342900">
              <a:buClr>
                <a:schemeClr val="tx2"/>
              </a:buClr>
              <a:buSzPct val="100000"/>
              <a:buFont typeface="Lucida Grande"/>
              <a:buChar char="■"/>
              <a:defRPr sz="2000" baseline="0"/>
            </a:lvl1pPr>
          </a:lstStyle>
          <a:p>
            <a:pPr lvl="0"/>
            <a:r>
              <a:rPr lang="de-DE" dirty="0" smtClean="0"/>
              <a:t>Bullet 1</a:t>
            </a:r>
          </a:p>
          <a:p>
            <a:pPr lvl="1"/>
            <a:r>
              <a:rPr lang="de-DE" dirty="0" smtClean="0"/>
              <a:t>Bullet 2 Ebene</a:t>
            </a:r>
          </a:p>
          <a:p>
            <a:pPr lvl="2"/>
            <a:r>
              <a:rPr lang="de-DE" dirty="0" smtClean="0"/>
              <a:t>Bullet 3 Ebene</a:t>
            </a:r>
          </a:p>
          <a:p>
            <a:pPr lvl="0"/>
            <a:endParaRPr lang="de-DE" dirty="0" smtClean="0"/>
          </a:p>
        </p:txBody>
      </p:sp>
      <p:sp>
        <p:nvSpPr>
          <p:cNvPr id="33" name="Textplatzhalter 2"/>
          <p:cNvSpPr>
            <a:spLocks noGrp="1"/>
          </p:cNvSpPr>
          <p:nvPr>
            <p:ph type="body" sz="quarter" idx="12" hasCustomPrompt="1"/>
          </p:nvPr>
        </p:nvSpPr>
        <p:spPr>
          <a:xfrm>
            <a:off x="536576" y="1578581"/>
            <a:ext cx="8059738" cy="1873316"/>
          </a:xfrm>
          <a:prstGeom prst="rect">
            <a:avLst/>
          </a:prstGeom>
        </p:spPr>
        <p:txBody>
          <a:bodyPr vert="horz" lIns="0" tIns="0" rIns="0" bIns="0"/>
          <a:lstStyle>
            <a:lvl1pPr marL="0" marR="0" indent="0" algn="l" defTabSz="457200" rtl="0" eaLnBrk="1" fontAlgn="auto" latinLnBrk="0" hangingPunct="1">
              <a:lnSpc>
                <a:spcPct val="100000"/>
              </a:lnSpc>
              <a:spcBef>
                <a:spcPct val="20000"/>
              </a:spcBef>
              <a:spcAft>
                <a:spcPts val="0"/>
              </a:spcAft>
              <a:buClrTx/>
              <a:buSzTx/>
              <a:buFont typeface="Arial"/>
              <a:buNone/>
              <a:tabLst/>
              <a:defRPr sz="2000" spc="30">
                <a:solidFill>
                  <a:schemeClr val="tx1"/>
                </a:solidFill>
              </a:defRPr>
            </a:lvl1pPr>
          </a:lstStyle>
          <a:p>
            <a:pPr lvl="0"/>
            <a:r>
              <a:rPr lang="de-DE" dirty="0" smtClean="0"/>
              <a:t>Lorem ipsum dolor sit amet, consectetuer adipiscing elit. Maecenas porttitor congue massa. Fusce posuere, magna sed pulvinar ultricies, purus lectus malesuada libero, sit amet commodo magna eros quis </a:t>
            </a:r>
            <a:r>
              <a:rPr lang="de-DE" dirty="0" err="1" smtClean="0"/>
              <a:t>urna</a:t>
            </a:r>
            <a:r>
              <a:rPr lang="de-DE" dirty="0" smtClean="0"/>
              <a:t>.</a:t>
            </a:r>
          </a:p>
        </p:txBody>
      </p:sp>
      <p:sp>
        <p:nvSpPr>
          <p:cNvPr id="9" name="Textplatzhalter 13"/>
          <p:cNvSpPr>
            <a:spLocks noGrp="1"/>
          </p:cNvSpPr>
          <p:nvPr>
            <p:ph type="body" sz="quarter" idx="11"/>
          </p:nvPr>
        </p:nvSpPr>
        <p:spPr>
          <a:xfrm>
            <a:off x="536576" y="538163"/>
            <a:ext cx="8059738" cy="504759"/>
          </a:xfrm>
          <a:prstGeom prst="rect">
            <a:avLst/>
          </a:prstGeom>
        </p:spPr>
        <p:txBody>
          <a:bodyPr vert="horz" wrap="square" lIns="0" tIns="0" rIns="0" bIns="0">
            <a:noAutofit/>
          </a:bodyPr>
          <a:lstStyle>
            <a:lvl1pPr marL="0" indent="0">
              <a:buNone/>
              <a:defRPr lang="de-DE" sz="3000" b="1" i="0" u="sng" strike="noStrike" spc="10" baseline="0" smtClean="0">
                <a:solidFill>
                  <a:schemeClr val="tx1"/>
                </a:solidFill>
                <a:uFill>
                  <a:solidFill>
                    <a:schemeClr val="tx2"/>
                  </a:solidFill>
                </a:uFill>
                <a:latin typeface="Arial"/>
                <a:cs typeface="Arial"/>
              </a:defRPr>
            </a:lvl1pPr>
          </a:lstStyle>
          <a:p>
            <a:pPr lvl="0"/>
            <a:r>
              <a:rPr lang="de-DE" smtClean="0"/>
              <a:t>Formatvorlagen des Textmasters bearbeiten</a:t>
            </a:r>
          </a:p>
        </p:txBody>
      </p:sp>
    </p:spTree>
    <p:extLst>
      <p:ext uri="{BB962C8B-B14F-4D97-AF65-F5344CB8AC3E}">
        <p14:creationId xmlns:p14="http://schemas.microsoft.com/office/powerpoint/2010/main" val="23402205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el, Inhalt, Bild 1">
    <p:bg>
      <p:bgRef idx="1001">
        <a:schemeClr val="bg2"/>
      </p:bgRef>
    </p:bg>
    <p:spTree>
      <p:nvGrpSpPr>
        <p:cNvPr id="1" name=""/>
        <p:cNvGrpSpPr/>
        <p:nvPr/>
      </p:nvGrpSpPr>
      <p:grpSpPr>
        <a:xfrm>
          <a:off x="0" y="0"/>
          <a:ext cx="0" cy="0"/>
          <a:chOff x="0" y="0"/>
          <a:chExt cx="0" cy="0"/>
        </a:xfrm>
      </p:grpSpPr>
      <p:pic>
        <p:nvPicPr>
          <p:cNvPr id="19" name="Bild 18" descr="LANUV_PowerPoint_Key Visual_Allgemein.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87" y="6172200"/>
            <a:ext cx="9144000" cy="685800"/>
          </a:xfrm>
          <a:prstGeom prst="rect">
            <a:avLst/>
          </a:prstGeom>
        </p:spPr>
      </p:pic>
      <p:sp>
        <p:nvSpPr>
          <p:cNvPr id="11" name="Textplatzhalter 2"/>
          <p:cNvSpPr>
            <a:spLocks noGrp="1"/>
          </p:cNvSpPr>
          <p:nvPr>
            <p:ph type="body" sz="quarter" idx="12" hasCustomPrompt="1"/>
          </p:nvPr>
        </p:nvSpPr>
        <p:spPr>
          <a:xfrm>
            <a:off x="3557470" y="1578581"/>
            <a:ext cx="5038843" cy="2100011"/>
          </a:xfrm>
          <a:prstGeom prst="rect">
            <a:avLst/>
          </a:prstGeom>
        </p:spPr>
        <p:txBody>
          <a:bodyPr vert="horz" lIns="0" tIns="0" rIns="0" bIns="0"/>
          <a:lstStyle>
            <a:lvl1pPr marL="0" indent="0">
              <a:buNone/>
              <a:defRPr sz="2000" spc="30">
                <a:solidFill>
                  <a:schemeClr val="tx1"/>
                </a:solidFill>
              </a:defRPr>
            </a:lvl1pPr>
          </a:lstStyle>
          <a:p>
            <a:pPr lvl="0"/>
            <a:r>
              <a:rPr lang="de-DE" dirty="0" err="1" smtClean="0"/>
              <a:t>Lorem</a:t>
            </a:r>
            <a:r>
              <a:rPr lang="de-DE" dirty="0" smtClean="0"/>
              <a:t> </a:t>
            </a:r>
            <a:r>
              <a:rPr lang="de-DE" dirty="0" err="1" smtClean="0"/>
              <a:t>ipsum</a:t>
            </a:r>
            <a:r>
              <a:rPr lang="de-DE" dirty="0" smtClean="0"/>
              <a:t> </a:t>
            </a:r>
            <a:r>
              <a:rPr lang="de-DE" dirty="0" err="1" smtClean="0"/>
              <a:t>dolor</a:t>
            </a:r>
            <a:r>
              <a:rPr lang="de-DE" dirty="0" smtClean="0"/>
              <a:t> </a:t>
            </a:r>
            <a:r>
              <a:rPr lang="de-DE" dirty="0" err="1" smtClean="0"/>
              <a:t>sit</a:t>
            </a:r>
            <a:r>
              <a:rPr lang="de-DE" dirty="0" smtClean="0"/>
              <a:t> </a:t>
            </a:r>
            <a:r>
              <a:rPr lang="de-DE" dirty="0" err="1" smtClean="0"/>
              <a:t>amet</a:t>
            </a:r>
            <a:r>
              <a:rPr lang="de-DE" dirty="0" smtClean="0"/>
              <a:t>, </a:t>
            </a:r>
            <a:r>
              <a:rPr lang="de-DE" dirty="0" err="1" smtClean="0"/>
              <a:t>consectetuer</a:t>
            </a:r>
            <a:r>
              <a:rPr lang="de-DE" dirty="0" smtClean="0"/>
              <a:t> </a:t>
            </a:r>
            <a:r>
              <a:rPr lang="de-DE" dirty="0" err="1" smtClean="0"/>
              <a:t>adipiscing</a:t>
            </a:r>
            <a:r>
              <a:rPr lang="de-DE" dirty="0" smtClean="0"/>
              <a:t> </a:t>
            </a:r>
            <a:r>
              <a:rPr lang="de-DE" dirty="0" err="1" smtClean="0"/>
              <a:t>elit</a:t>
            </a:r>
            <a:r>
              <a:rPr lang="de-DE" dirty="0" smtClean="0"/>
              <a:t>. Maecenas </a:t>
            </a:r>
            <a:r>
              <a:rPr lang="de-DE" dirty="0" err="1" smtClean="0"/>
              <a:t>porttitor</a:t>
            </a:r>
            <a:r>
              <a:rPr lang="de-DE" dirty="0" smtClean="0"/>
              <a:t> </a:t>
            </a:r>
            <a:r>
              <a:rPr lang="de-DE" dirty="0" err="1" smtClean="0"/>
              <a:t>congue</a:t>
            </a:r>
            <a:r>
              <a:rPr lang="de-DE" dirty="0" smtClean="0"/>
              <a:t> </a:t>
            </a:r>
            <a:r>
              <a:rPr lang="de-DE" dirty="0" err="1" smtClean="0"/>
              <a:t>massa</a:t>
            </a:r>
            <a:r>
              <a:rPr lang="de-DE" dirty="0" smtClean="0"/>
              <a:t>. </a:t>
            </a:r>
            <a:r>
              <a:rPr lang="de-DE" dirty="0" err="1" smtClean="0"/>
              <a:t>Fusce</a:t>
            </a:r>
            <a:r>
              <a:rPr lang="de-DE" dirty="0" smtClean="0"/>
              <a:t> </a:t>
            </a:r>
            <a:r>
              <a:rPr lang="de-DE" dirty="0" err="1" smtClean="0"/>
              <a:t>posuere</a:t>
            </a:r>
            <a:r>
              <a:rPr lang="de-DE" dirty="0" smtClean="0"/>
              <a:t>, magna </a:t>
            </a:r>
            <a:r>
              <a:rPr lang="de-DE" dirty="0" err="1" smtClean="0"/>
              <a:t>sed</a:t>
            </a:r>
            <a:r>
              <a:rPr lang="de-DE" dirty="0" smtClean="0"/>
              <a:t> </a:t>
            </a:r>
            <a:r>
              <a:rPr lang="de-DE" dirty="0" err="1" smtClean="0"/>
              <a:t>pulvinar</a:t>
            </a:r>
            <a:r>
              <a:rPr lang="de-DE" dirty="0" smtClean="0"/>
              <a:t> </a:t>
            </a:r>
            <a:r>
              <a:rPr lang="de-DE" dirty="0" err="1" smtClean="0"/>
              <a:t>ultricies</a:t>
            </a:r>
            <a:r>
              <a:rPr lang="de-DE" dirty="0" smtClean="0"/>
              <a:t>, </a:t>
            </a:r>
            <a:r>
              <a:rPr lang="de-DE" dirty="0" err="1" smtClean="0"/>
              <a:t>purus</a:t>
            </a:r>
            <a:r>
              <a:rPr lang="de-DE" dirty="0" smtClean="0"/>
              <a:t> </a:t>
            </a:r>
            <a:r>
              <a:rPr lang="de-DE" dirty="0" err="1" smtClean="0"/>
              <a:t>lectus</a:t>
            </a:r>
            <a:r>
              <a:rPr lang="de-DE" dirty="0" smtClean="0"/>
              <a:t> </a:t>
            </a:r>
            <a:r>
              <a:rPr lang="de-DE" dirty="0" err="1" smtClean="0"/>
              <a:t>malesuada</a:t>
            </a:r>
            <a:r>
              <a:rPr lang="de-DE" dirty="0" smtClean="0"/>
              <a:t> </a:t>
            </a:r>
            <a:r>
              <a:rPr lang="de-DE" dirty="0" err="1" smtClean="0"/>
              <a:t>libero</a:t>
            </a:r>
            <a:r>
              <a:rPr lang="de-DE" dirty="0" smtClean="0"/>
              <a:t>, </a:t>
            </a:r>
            <a:r>
              <a:rPr lang="de-DE" dirty="0" err="1" smtClean="0"/>
              <a:t>sit</a:t>
            </a:r>
            <a:r>
              <a:rPr lang="de-DE" dirty="0" smtClean="0"/>
              <a:t> </a:t>
            </a:r>
            <a:r>
              <a:rPr lang="de-DE" dirty="0" err="1" smtClean="0"/>
              <a:t>amet</a:t>
            </a:r>
            <a:r>
              <a:rPr lang="de-DE" dirty="0" smtClean="0"/>
              <a:t> commodo magna </a:t>
            </a:r>
            <a:r>
              <a:rPr lang="de-DE" dirty="0" err="1" smtClean="0"/>
              <a:t>eros</a:t>
            </a:r>
            <a:r>
              <a:rPr lang="de-DE" dirty="0" smtClean="0"/>
              <a:t> </a:t>
            </a:r>
            <a:r>
              <a:rPr lang="de-DE" dirty="0" err="1" smtClean="0"/>
              <a:t>quis</a:t>
            </a:r>
            <a:r>
              <a:rPr lang="de-DE" dirty="0" smtClean="0"/>
              <a:t> </a:t>
            </a:r>
            <a:r>
              <a:rPr lang="de-DE" dirty="0" err="1" smtClean="0"/>
              <a:t>urna</a:t>
            </a:r>
            <a:r>
              <a:rPr lang="de-DE" dirty="0" smtClean="0"/>
              <a:t>.</a:t>
            </a:r>
          </a:p>
        </p:txBody>
      </p:sp>
      <p:sp>
        <p:nvSpPr>
          <p:cNvPr id="12" name="Textplatzhalter 3"/>
          <p:cNvSpPr>
            <a:spLocks noGrp="1"/>
          </p:cNvSpPr>
          <p:nvPr>
            <p:ph type="body" sz="quarter" idx="13" hasCustomPrompt="1"/>
          </p:nvPr>
        </p:nvSpPr>
        <p:spPr>
          <a:xfrm>
            <a:off x="3557470" y="3979819"/>
            <a:ext cx="5038842" cy="1655806"/>
          </a:xfrm>
          <a:prstGeom prst="rect">
            <a:avLst/>
          </a:prstGeom>
        </p:spPr>
        <p:txBody>
          <a:bodyPr vert="horz" lIns="0" tIns="0" rIns="0" bIns="0" anchor="t" anchorCtr="0"/>
          <a:lstStyle>
            <a:lvl1pPr marL="342000" indent="-342000">
              <a:buClr>
                <a:schemeClr val="tx2"/>
              </a:buClr>
              <a:buSzPct val="100000"/>
              <a:buFont typeface="Lucida Grande"/>
              <a:buChar char="■"/>
              <a:defRPr sz="2000" baseline="0"/>
            </a:lvl1pPr>
          </a:lstStyle>
          <a:p>
            <a:pPr lvl="0"/>
            <a:r>
              <a:rPr lang="de-DE" dirty="0" smtClean="0"/>
              <a:t>Bullet 1</a:t>
            </a:r>
          </a:p>
          <a:p>
            <a:pPr lvl="1"/>
            <a:r>
              <a:rPr lang="de-DE" dirty="0" smtClean="0"/>
              <a:t>Bullet 2 Ebene</a:t>
            </a:r>
          </a:p>
          <a:p>
            <a:pPr lvl="2"/>
            <a:r>
              <a:rPr lang="de-DE" dirty="0" smtClean="0"/>
              <a:t>Bullet 3 Ebene</a:t>
            </a:r>
          </a:p>
        </p:txBody>
      </p:sp>
      <p:sp>
        <p:nvSpPr>
          <p:cNvPr id="14" name="Bildplatzhalter 13"/>
          <p:cNvSpPr>
            <a:spLocks noGrp="1"/>
          </p:cNvSpPr>
          <p:nvPr>
            <p:ph type="pic" sz="quarter" idx="14"/>
          </p:nvPr>
        </p:nvSpPr>
        <p:spPr>
          <a:xfrm>
            <a:off x="536576" y="1578581"/>
            <a:ext cx="2499891" cy="2498933"/>
          </a:xfrm>
          <a:prstGeom prst="rect">
            <a:avLst/>
          </a:prstGeom>
        </p:spPr>
        <p:txBody>
          <a:bodyPr vert="horz" anchor="ctr" anchorCtr="1"/>
          <a:lstStyle>
            <a:lvl1pPr marL="0" indent="0">
              <a:buNone/>
              <a:defRPr sz="1500"/>
            </a:lvl1pPr>
          </a:lstStyle>
          <a:p>
            <a:r>
              <a:rPr lang="de-DE" smtClean="0"/>
              <a:t>Bild durch Klicken auf Symbol hinzufügen</a:t>
            </a:r>
            <a:endParaRPr lang="de-DE" dirty="0"/>
          </a:p>
        </p:txBody>
      </p:sp>
      <p:sp>
        <p:nvSpPr>
          <p:cNvPr id="20" name="Datumsplatzhalter 3"/>
          <p:cNvSpPr>
            <a:spLocks noGrp="1"/>
          </p:cNvSpPr>
          <p:nvPr>
            <p:ph type="dt" sz="half" idx="10"/>
          </p:nvPr>
        </p:nvSpPr>
        <p:spPr>
          <a:xfrm>
            <a:off x="546751" y="6358329"/>
            <a:ext cx="2133600" cy="187251"/>
          </a:xfrm>
          <a:prstGeom prst="rect">
            <a:avLst/>
          </a:prstGeom>
        </p:spPr>
        <p:txBody>
          <a:bodyPr lIns="0" tIns="0" rIns="0" bIns="0" anchor="b" anchorCtr="0"/>
          <a:lstStyle>
            <a:lvl1pPr>
              <a:defRPr sz="1000" b="0" i="0">
                <a:solidFill>
                  <a:schemeClr val="tx1"/>
                </a:solidFill>
                <a:latin typeface="+mn-lt"/>
                <a:cs typeface="Arial Hebrew"/>
              </a:defRPr>
            </a:lvl1pPr>
          </a:lstStyle>
          <a:p>
            <a:r>
              <a:rPr lang="de-DE" dirty="0" smtClean="0"/>
              <a:t>LANUV </a:t>
            </a:r>
            <a:fld id="{2015643F-A595-194B-884A-494D99128A7A}" type="datetime1">
              <a:rPr lang="de-DE" smtClean="0"/>
              <a:pPr/>
              <a:t>26.03.2024</a:t>
            </a:fld>
            <a:endParaRPr lang="de-DE" dirty="0"/>
          </a:p>
        </p:txBody>
      </p:sp>
      <p:sp>
        <p:nvSpPr>
          <p:cNvPr id="21" name="Foliennummernplatzhalter 6"/>
          <p:cNvSpPr>
            <a:spLocks noGrp="1"/>
          </p:cNvSpPr>
          <p:nvPr>
            <p:ph type="sldNum" sz="quarter" idx="15"/>
          </p:nvPr>
        </p:nvSpPr>
        <p:spPr>
          <a:xfrm>
            <a:off x="8605838" y="6358329"/>
            <a:ext cx="538162" cy="187251"/>
          </a:xfrm>
          <a:prstGeom prst="rect">
            <a:avLst/>
          </a:prstGeom>
        </p:spPr>
        <p:txBody>
          <a:bodyPr tIns="108000" bIns="0" anchor="b" anchorCtr="1"/>
          <a:lstStyle>
            <a:lvl1pPr>
              <a:defRPr sz="1000">
                <a:solidFill>
                  <a:schemeClr val="tx1"/>
                </a:solidFill>
              </a:defRPr>
            </a:lvl1pPr>
          </a:lstStyle>
          <a:p>
            <a:fld id="{E9F2DFB4-3A6B-0D40-BE1C-30F02DD12951}" type="slidenum">
              <a:rPr lang="de-DE" smtClean="0"/>
              <a:pPr/>
              <a:t>‹Nr.›</a:t>
            </a:fld>
            <a:endParaRPr lang="de-DE" dirty="0"/>
          </a:p>
        </p:txBody>
      </p:sp>
      <p:sp>
        <p:nvSpPr>
          <p:cNvPr id="22" name="Textplatzhalter 13"/>
          <p:cNvSpPr>
            <a:spLocks noGrp="1"/>
          </p:cNvSpPr>
          <p:nvPr>
            <p:ph type="body" sz="quarter" idx="11"/>
          </p:nvPr>
        </p:nvSpPr>
        <p:spPr>
          <a:xfrm>
            <a:off x="536576" y="538163"/>
            <a:ext cx="8059738" cy="504759"/>
          </a:xfrm>
          <a:prstGeom prst="rect">
            <a:avLst/>
          </a:prstGeom>
        </p:spPr>
        <p:txBody>
          <a:bodyPr vert="horz" wrap="square" lIns="0" tIns="0" rIns="0" bIns="0">
            <a:noAutofit/>
          </a:bodyPr>
          <a:lstStyle>
            <a:lvl1pPr marL="0" indent="0">
              <a:buNone/>
              <a:defRPr lang="de-DE" sz="3000" b="1" i="0" u="sng" strike="noStrike" spc="10" baseline="0" smtClean="0">
                <a:solidFill>
                  <a:schemeClr val="tx1"/>
                </a:solidFill>
                <a:uFill>
                  <a:solidFill>
                    <a:schemeClr val="tx2"/>
                  </a:solidFill>
                </a:uFill>
                <a:latin typeface="Arial"/>
                <a:cs typeface="Arial"/>
              </a:defRPr>
            </a:lvl1pPr>
          </a:lstStyle>
          <a:p>
            <a:pPr lvl="0"/>
            <a:r>
              <a:rPr lang="de-DE" smtClean="0"/>
              <a:t>Formatvorlagen des Textmasters bearbeiten</a:t>
            </a:r>
          </a:p>
        </p:txBody>
      </p:sp>
    </p:spTree>
    <p:extLst>
      <p:ext uri="{BB962C8B-B14F-4D97-AF65-F5344CB8AC3E}">
        <p14:creationId xmlns:p14="http://schemas.microsoft.com/office/powerpoint/2010/main" val="2937982754"/>
      </p:ext>
    </p:extLst>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el, Inhalt, Zwischenüberschrift">
    <p:bg>
      <p:bgRef idx="1001">
        <a:schemeClr val="bg2"/>
      </p:bgRef>
    </p:bg>
    <p:spTree>
      <p:nvGrpSpPr>
        <p:cNvPr id="1" name=""/>
        <p:cNvGrpSpPr/>
        <p:nvPr/>
      </p:nvGrpSpPr>
      <p:grpSpPr>
        <a:xfrm>
          <a:off x="0" y="0"/>
          <a:ext cx="0" cy="0"/>
          <a:chOff x="0" y="0"/>
          <a:chExt cx="0" cy="0"/>
        </a:xfrm>
      </p:grpSpPr>
      <p:pic>
        <p:nvPicPr>
          <p:cNvPr id="18" name="Bild 17" descr="LANUV_PowerPoint_Key Visual_Allgemein.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87" y="6172200"/>
            <a:ext cx="9144000" cy="685800"/>
          </a:xfrm>
          <a:prstGeom prst="rect">
            <a:avLst/>
          </a:prstGeom>
        </p:spPr>
      </p:pic>
      <p:sp>
        <p:nvSpPr>
          <p:cNvPr id="13" name="Textplatzhalter 3"/>
          <p:cNvSpPr>
            <a:spLocks noGrp="1"/>
          </p:cNvSpPr>
          <p:nvPr>
            <p:ph type="body" sz="quarter" idx="13" hasCustomPrompt="1"/>
          </p:nvPr>
        </p:nvSpPr>
        <p:spPr>
          <a:xfrm>
            <a:off x="536575" y="3899667"/>
            <a:ext cx="8059738" cy="1734370"/>
          </a:xfrm>
          <a:prstGeom prst="rect">
            <a:avLst/>
          </a:prstGeom>
        </p:spPr>
        <p:txBody>
          <a:bodyPr vert="horz" lIns="0" tIns="0" rIns="0" bIns="0" anchor="t" anchorCtr="0"/>
          <a:lstStyle>
            <a:lvl1pPr marL="342000" indent="-342000">
              <a:buClr>
                <a:schemeClr val="tx2"/>
              </a:buClr>
              <a:buSzPct val="100000"/>
              <a:buFont typeface="Lucida Grande"/>
              <a:buChar char="■"/>
              <a:defRPr sz="2000" baseline="0"/>
            </a:lvl1pPr>
          </a:lstStyle>
          <a:p>
            <a:pPr lvl="0"/>
            <a:r>
              <a:rPr lang="de-DE" dirty="0" smtClean="0"/>
              <a:t>Bullet Point1</a:t>
            </a:r>
          </a:p>
          <a:p>
            <a:pPr lvl="1"/>
            <a:r>
              <a:rPr lang="de-DE" dirty="0" smtClean="0"/>
              <a:t>Bullet Point2</a:t>
            </a:r>
          </a:p>
          <a:p>
            <a:pPr lvl="2"/>
            <a:r>
              <a:rPr lang="de-DE" dirty="0" smtClean="0"/>
              <a:t>Bullet Point3</a:t>
            </a:r>
          </a:p>
          <a:p>
            <a:pPr lvl="3"/>
            <a:r>
              <a:rPr lang="de-DE" dirty="0" smtClean="0"/>
              <a:t>Bullet Point4</a:t>
            </a:r>
          </a:p>
          <a:p>
            <a:pPr lvl="4"/>
            <a:r>
              <a:rPr lang="de-DE" dirty="0" smtClean="0"/>
              <a:t>Bullet Point5</a:t>
            </a:r>
            <a:endParaRPr lang="de-DE" dirty="0"/>
          </a:p>
        </p:txBody>
      </p:sp>
      <p:sp>
        <p:nvSpPr>
          <p:cNvPr id="19" name="Datumsplatzhalter 3"/>
          <p:cNvSpPr>
            <a:spLocks noGrp="1"/>
          </p:cNvSpPr>
          <p:nvPr>
            <p:ph type="dt" sz="half" idx="10"/>
          </p:nvPr>
        </p:nvSpPr>
        <p:spPr>
          <a:xfrm>
            <a:off x="546751" y="6358329"/>
            <a:ext cx="2133600" cy="187251"/>
          </a:xfrm>
          <a:prstGeom prst="rect">
            <a:avLst/>
          </a:prstGeom>
        </p:spPr>
        <p:txBody>
          <a:bodyPr lIns="0" tIns="0" rIns="0" bIns="0" anchor="b" anchorCtr="0"/>
          <a:lstStyle>
            <a:lvl1pPr>
              <a:defRPr sz="1000" b="0" i="0">
                <a:solidFill>
                  <a:schemeClr val="tx1"/>
                </a:solidFill>
                <a:latin typeface="+mn-lt"/>
                <a:cs typeface="Arial Hebrew"/>
              </a:defRPr>
            </a:lvl1pPr>
          </a:lstStyle>
          <a:p>
            <a:r>
              <a:rPr lang="de-DE" dirty="0" smtClean="0"/>
              <a:t>LANUV </a:t>
            </a:r>
            <a:fld id="{CC45D35D-E9D8-4042-8DA1-DB85166C9B3E}" type="datetime1">
              <a:rPr lang="de-DE" smtClean="0"/>
              <a:t>26.03.2024</a:t>
            </a:fld>
            <a:endParaRPr lang="de-DE" dirty="0"/>
          </a:p>
        </p:txBody>
      </p:sp>
      <p:sp>
        <p:nvSpPr>
          <p:cNvPr id="20" name="Foliennummernplatzhalter 6"/>
          <p:cNvSpPr>
            <a:spLocks noGrp="1"/>
          </p:cNvSpPr>
          <p:nvPr>
            <p:ph type="sldNum" sz="quarter" idx="15"/>
          </p:nvPr>
        </p:nvSpPr>
        <p:spPr>
          <a:xfrm>
            <a:off x="8605838" y="6358329"/>
            <a:ext cx="538162" cy="187251"/>
          </a:xfrm>
          <a:prstGeom prst="rect">
            <a:avLst/>
          </a:prstGeom>
        </p:spPr>
        <p:txBody>
          <a:bodyPr tIns="108000" bIns="0" anchor="b" anchorCtr="1"/>
          <a:lstStyle>
            <a:lvl1pPr>
              <a:defRPr sz="1000">
                <a:solidFill>
                  <a:schemeClr val="tx1"/>
                </a:solidFill>
              </a:defRPr>
            </a:lvl1pPr>
          </a:lstStyle>
          <a:p>
            <a:fld id="{E9F2DFB4-3A6B-0D40-BE1C-30F02DD12951}" type="slidenum">
              <a:rPr lang="de-DE" smtClean="0"/>
              <a:pPr/>
              <a:t>‹Nr.›</a:t>
            </a:fld>
            <a:endParaRPr lang="de-DE" dirty="0"/>
          </a:p>
        </p:txBody>
      </p:sp>
      <p:sp>
        <p:nvSpPr>
          <p:cNvPr id="22" name="Textplatzhalter 2"/>
          <p:cNvSpPr>
            <a:spLocks noGrp="1"/>
          </p:cNvSpPr>
          <p:nvPr>
            <p:ph type="body" sz="quarter" idx="12" hasCustomPrompt="1"/>
          </p:nvPr>
        </p:nvSpPr>
        <p:spPr>
          <a:xfrm>
            <a:off x="536576" y="1578581"/>
            <a:ext cx="8059738" cy="1482535"/>
          </a:xfrm>
          <a:prstGeom prst="rect">
            <a:avLst/>
          </a:prstGeom>
        </p:spPr>
        <p:txBody>
          <a:bodyPr vert="horz" lIns="0" tIns="0" rIns="0" bIns="0"/>
          <a:lstStyle>
            <a:lvl1pPr marL="0" marR="0" indent="0" algn="l" defTabSz="457200" rtl="0" eaLnBrk="1" fontAlgn="auto" latinLnBrk="0" hangingPunct="1">
              <a:lnSpc>
                <a:spcPct val="100000"/>
              </a:lnSpc>
              <a:spcBef>
                <a:spcPct val="20000"/>
              </a:spcBef>
              <a:spcAft>
                <a:spcPts val="0"/>
              </a:spcAft>
              <a:buClrTx/>
              <a:buSzTx/>
              <a:buFont typeface="Arial"/>
              <a:buNone/>
              <a:tabLst/>
              <a:defRPr sz="2000" spc="30">
                <a:solidFill>
                  <a:schemeClr val="tx1"/>
                </a:solidFill>
              </a:defRPr>
            </a:lvl1pPr>
          </a:lstStyle>
          <a:p>
            <a:pPr lvl="0"/>
            <a:r>
              <a:rPr lang="de-DE" dirty="0" smtClean="0"/>
              <a:t>Lorem ipsum dolor sit amet, consectetuer adipiscing elit. Maecenas porttitor congue massa. Fusce posuere, magna sed pulvinar ultricies, purus lectus malesuada libero, sit amet commodo magna eros quis </a:t>
            </a:r>
            <a:r>
              <a:rPr lang="de-DE" dirty="0" err="1" smtClean="0"/>
              <a:t>urna</a:t>
            </a:r>
            <a:r>
              <a:rPr lang="de-DE" dirty="0" smtClean="0"/>
              <a:t>.</a:t>
            </a:r>
          </a:p>
        </p:txBody>
      </p:sp>
      <p:sp>
        <p:nvSpPr>
          <p:cNvPr id="9" name="Textplatzhalter 2"/>
          <p:cNvSpPr>
            <a:spLocks noGrp="1"/>
          </p:cNvSpPr>
          <p:nvPr>
            <p:ph type="body" sz="quarter" idx="16" hasCustomPrompt="1"/>
          </p:nvPr>
        </p:nvSpPr>
        <p:spPr>
          <a:xfrm>
            <a:off x="536575" y="3321637"/>
            <a:ext cx="8059738" cy="578030"/>
          </a:xfrm>
          <a:prstGeom prst="rect">
            <a:avLst/>
          </a:prstGeom>
        </p:spPr>
        <p:txBody>
          <a:bodyPr vert="horz" lIns="0" tIns="0" rIns="0" bIns="0"/>
          <a:lstStyle>
            <a:lvl1pPr marL="0" marR="0" indent="0" algn="l" defTabSz="457200" rtl="0" eaLnBrk="1" fontAlgn="auto" latinLnBrk="0" hangingPunct="1">
              <a:lnSpc>
                <a:spcPct val="100000"/>
              </a:lnSpc>
              <a:spcBef>
                <a:spcPct val="20000"/>
              </a:spcBef>
              <a:spcAft>
                <a:spcPts val="0"/>
              </a:spcAft>
              <a:buClrTx/>
              <a:buSzTx/>
              <a:buFont typeface="Arial"/>
              <a:buNone/>
              <a:tabLst/>
              <a:defRPr sz="2000" b="1" i="0" spc="30">
                <a:solidFill>
                  <a:srgbClr val="9D9D9D"/>
                </a:solidFill>
                <a:latin typeface="Arial"/>
                <a:cs typeface="Arial"/>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de-DE" dirty="0" smtClean="0"/>
              <a:t>Zwischenüberschrift</a:t>
            </a:r>
            <a:endParaRPr lang="de-DE" dirty="0"/>
          </a:p>
        </p:txBody>
      </p:sp>
      <p:sp>
        <p:nvSpPr>
          <p:cNvPr id="10" name="Textplatzhalter 13"/>
          <p:cNvSpPr>
            <a:spLocks noGrp="1"/>
          </p:cNvSpPr>
          <p:nvPr>
            <p:ph type="body" sz="quarter" idx="11"/>
          </p:nvPr>
        </p:nvSpPr>
        <p:spPr>
          <a:xfrm>
            <a:off x="536576" y="538163"/>
            <a:ext cx="8059738" cy="504759"/>
          </a:xfrm>
          <a:prstGeom prst="rect">
            <a:avLst/>
          </a:prstGeom>
        </p:spPr>
        <p:txBody>
          <a:bodyPr vert="horz" wrap="square" lIns="0" tIns="0" rIns="0" bIns="0">
            <a:noAutofit/>
          </a:bodyPr>
          <a:lstStyle>
            <a:lvl1pPr marL="0" indent="0">
              <a:buNone/>
              <a:defRPr lang="de-DE" sz="3000" b="1" i="0" u="sng" strike="noStrike" spc="10" baseline="0" smtClean="0">
                <a:solidFill>
                  <a:schemeClr val="tx1"/>
                </a:solidFill>
                <a:uFill>
                  <a:solidFill>
                    <a:schemeClr val="tx2"/>
                  </a:solidFill>
                </a:uFill>
                <a:latin typeface="Arial"/>
                <a:cs typeface="Arial"/>
              </a:defRPr>
            </a:lvl1pPr>
          </a:lstStyle>
          <a:p>
            <a:pPr lvl="0"/>
            <a:r>
              <a:rPr lang="de-DE" smtClean="0"/>
              <a:t>Formatvorlagen des Textmasters bearbeiten</a:t>
            </a:r>
          </a:p>
        </p:txBody>
      </p:sp>
    </p:spTree>
    <p:extLst>
      <p:ext uri="{BB962C8B-B14F-4D97-AF65-F5344CB8AC3E}">
        <p14:creationId xmlns:p14="http://schemas.microsoft.com/office/powerpoint/2010/main" val="3650188630"/>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el, Inhalt, Textboxen">
    <p:spTree>
      <p:nvGrpSpPr>
        <p:cNvPr id="1" name=""/>
        <p:cNvGrpSpPr/>
        <p:nvPr/>
      </p:nvGrpSpPr>
      <p:grpSpPr>
        <a:xfrm>
          <a:off x="0" y="0"/>
          <a:ext cx="0" cy="0"/>
          <a:chOff x="0" y="0"/>
          <a:chExt cx="0" cy="0"/>
        </a:xfrm>
      </p:grpSpPr>
      <p:pic>
        <p:nvPicPr>
          <p:cNvPr id="26" name="Bild 25" descr="LANUV_PowerPoint_Key Visual_Allgemein.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87" y="6172200"/>
            <a:ext cx="9144000" cy="685800"/>
          </a:xfrm>
          <a:prstGeom prst="rect">
            <a:avLst/>
          </a:prstGeom>
        </p:spPr>
      </p:pic>
      <p:sp>
        <p:nvSpPr>
          <p:cNvPr id="19" name="Textplatzhalter 18"/>
          <p:cNvSpPr>
            <a:spLocks noGrp="1"/>
          </p:cNvSpPr>
          <p:nvPr>
            <p:ph type="body" sz="quarter" idx="13" hasCustomPrompt="1"/>
          </p:nvPr>
        </p:nvSpPr>
        <p:spPr>
          <a:xfrm>
            <a:off x="546101" y="3443756"/>
            <a:ext cx="3849857" cy="2191869"/>
          </a:xfrm>
          <a:prstGeom prst="rect">
            <a:avLst/>
          </a:prstGeom>
          <a:solidFill>
            <a:schemeClr val="bg1"/>
          </a:solidFill>
          <a:ln>
            <a:noFill/>
          </a:ln>
        </p:spPr>
        <p:txBody>
          <a:bodyPr vert="horz" lIns="108000" tIns="108000" bIns="108000"/>
          <a:lstStyle>
            <a:lvl1pPr marL="0" indent="0">
              <a:buNone/>
              <a:defRPr sz="2000"/>
            </a:lvl1pPr>
          </a:lstStyle>
          <a:p>
            <a:pPr lvl="0"/>
            <a:r>
              <a:rPr lang="de-DE" dirty="0" err="1" smtClean="0"/>
              <a:t>Textbox</a:t>
            </a:r>
            <a:endParaRPr lang="de-DE" dirty="0" smtClean="0"/>
          </a:p>
          <a:p>
            <a:pPr lvl="0"/>
            <a:r>
              <a:rPr lang="de-DE" dirty="0" smtClean="0"/>
              <a:t>Blindtext</a:t>
            </a:r>
          </a:p>
          <a:p>
            <a:pPr lvl="0"/>
            <a:r>
              <a:rPr lang="de-DE" dirty="0" smtClean="0"/>
              <a:t>Blindtext</a:t>
            </a:r>
          </a:p>
          <a:p>
            <a:pPr lvl="0"/>
            <a:r>
              <a:rPr lang="de-DE" dirty="0" smtClean="0"/>
              <a:t>Blindtext</a:t>
            </a:r>
            <a:endParaRPr lang="de-DE" dirty="0"/>
          </a:p>
        </p:txBody>
      </p:sp>
      <p:sp>
        <p:nvSpPr>
          <p:cNvPr id="23" name="Textplatzhalter 18"/>
          <p:cNvSpPr>
            <a:spLocks noGrp="1"/>
          </p:cNvSpPr>
          <p:nvPr>
            <p:ph type="body" sz="quarter" idx="14" hasCustomPrompt="1"/>
          </p:nvPr>
        </p:nvSpPr>
        <p:spPr>
          <a:xfrm>
            <a:off x="4754147" y="3443756"/>
            <a:ext cx="3842167" cy="2191869"/>
          </a:xfrm>
          <a:prstGeom prst="rect">
            <a:avLst/>
          </a:prstGeom>
          <a:solidFill>
            <a:schemeClr val="bg1"/>
          </a:solidFill>
          <a:ln>
            <a:noFill/>
          </a:ln>
        </p:spPr>
        <p:txBody>
          <a:bodyPr vert="horz" lIns="108000" tIns="108000" bIns="108000"/>
          <a:lstStyle>
            <a:lvl1pPr marL="0" indent="0">
              <a:buNone/>
              <a:defRPr sz="2000"/>
            </a:lvl1pPr>
          </a:lstStyle>
          <a:p>
            <a:pPr lvl="0"/>
            <a:r>
              <a:rPr lang="de-DE" dirty="0" err="1" smtClean="0"/>
              <a:t>Textbox</a:t>
            </a:r>
            <a:endParaRPr lang="de-DE" dirty="0" smtClean="0"/>
          </a:p>
          <a:p>
            <a:pPr lvl="0"/>
            <a:r>
              <a:rPr lang="de-DE" dirty="0" smtClean="0"/>
              <a:t>Blindtext</a:t>
            </a:r>
          </a:p>
          <a:p>
            <a:pPr lvl="0"/>
            <a:r>
              <a:rPr lang="de-DE" dirty="0" smtClean="0"/>
              <a:t>Blindtext</a:t>
            </a:r>
          </a:p>
          <a:p>
            <a:pPr lvl="0"/>
            <a:r>
              <a:rPr lang="de-DE" dirty="0" smtClean="0"/>
              <a:t>Blindtext</a:t>
            </a:r>
            <a:endParaRPr lang="de-DE" dirty="0"/>
          </a:p>
        </p:txBody>
      </p:sp>
      <p:sp>
        <p:nvSpPr>
          <p:cNvPr id="27" name="Datumsplatzhalter 3"/>
          <p:cNvSpPr>
            <a:spLocks noGrp="1"/>
          </p:cNvSpPr>
          <p:nvPr>
            <p:ph type="dt" sz="half" idx="10"/>
          </p:nvPr>
        </p:nvSpPr>
        <p:spPr>
          <a:xfrm>
            <a:off x="546751" y="6358329"/>
            <a:ext cx="2133600" cy="187251"/>
          </a:xfrm>
          <a:prstGeom prst="rect">
            <a:avLst/>
          </a:prstGeom>
        </p:spPr>
        <p:txBody>
          <a:bodyPr lIns="0" tIns="0" rIns="0" bIns="0" anchor="b" anchorCtr="0"/>
          <a:lstStyle>
            <a:lvl1pPr>
              <a:defRPr sz="1000" b="0" i="0">
                <a:solidFill>
                  <a:schemeClr val="tx1"/>
                </a:solidFill>
                <a:latin typeface="+mn-lt"/>
                <a:cs typeface="Arial Hebrew"/>
              </a:defRPr>
            </a:lvl1pPr>
          </a:lstStyle>
          <a:p>
            <a:r>
              <a:rPr lang="de-DE" dirty="0" smtClean="0"/>
              <a:t>LANUV </a:t>
            </a:r>
            <a:fld id="{838A79C4-7AE0-1543-8A53-D4C51FA7DC9B}" type="datetime1">
              <a:rPr lang="de-DE" smtClean="0"/>
              <a:t>26.03.2024</a:t>
            </a:fld>
            <a:endParaRPr lang="de-DE" dirty="0"/>
          </a:p>
        </p:txBody>
      </p:sp>
      <p:sp>
        <p:nvSpPr>
          <p:cNvPr id="28" name="Foliennummernplatzhalter 6"/>
          <p:cNvSpPr>
            <a:spLocks noGrp="1"/>
          </p:cNvSpPr>
          <p:nvPr>
            <p:ph type="sldNum" sz="quarter" idx="15"/>
          </p:nvPr>
        </p:nvSpPr>
        <p:spPr>
          <a:xfrm>
            <a:off x="8605838" y="6358329"/>
            <a:ext cx="538162" cy="187251"/>
          </a:xfrm>
          <a:prstGeom prst="rect">
            <a:avLst/>
          </a:prstGeom>
        </p:spPr>
        <p:txBody>
          <a:bodyPr tIns="108000" bIns="0" anchor="b" anchorCtr="1"/>
          <a:lstStyle>
            <a:lvl1pPr>
              <a:defRPr sz="1000">
                <a:solidFill>
                  <a:schemeClr val="tx1"/>
                </a:solidFill>
              </a:defRPr>
            </a:lvl1pPr>
          </a:lstStyle>
          <a:p>
            <a:fld id="{E9F2DFB4-3A6B-0D40-BE1C-30F02DD12951}" type="slidenum">
              <a:rPr lang="de-DE" smtClean="0"/>
              <a:pPr/>
              <a:t>‹Nr.›</a:t>
            </a:fld>
            <a:endParaRPr lang="de-DE" dirty="0"/>
          </a:p>
        </p:txBody>
      </p:sp>
      <p:sp>
        <p:nvSpPr>
          <p:cNvPr id="30" name="Textplatzhalter 2"/>
          <p:cNvSpPr>
            <a:spLocks noGrp="1"/>
          </p:cNvSpPr>
          <p:nvPr>
            <p:ph type="body" sz="quarter" idx="12" hasCustomPrompt="1"/>
          </p:nvPr>
        </p:nvSpPr>
        <p:spPr>
          <a:xfrm>
            <a:off x="536576" y="1578582"/>
            <a:ext cx="8059738" cy="1498818"/>
          </a:xfrm>
          <a:prstGeom prst="rect">
            <a:avLst/>
          </a:prstGeom>
        </p:spPr>
        <p:txBody>
          <a:bodyPr vert="horz" lIns="0" tIns="0" rIns="0" bIns="0"/>
          <a:lstStyle>
            <a:lvl1pPr marL="0" marR="0" indent="0" algn="l" defTabSz="457200" rtl="0" eaLnBrk="1" fontAlgn="auto" latinLnBrk="0" hangingPunct="1">
              <a:lnSpc>
                <a:spcPct val="100000"/>
              </a:lnSpc>
              <a:spcBef>
                <a:spcPct val="20000"/>
              </a:spcBef>
              <a:spcAft>
                <a:spcPts val="0"/>
              </a:spcAft>
              <a:buClrTx/>
              <a:buSzTx/>
              <a:buFont typeface="Arial"/>
              <a:buNone/>
              <a:tabLst/>
              <a:defRPr sz="2000" spc="30">
                <a:solidFill>
                  <a:schemeClr val="tx1"/>
                </a:solidFill>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de-DE" dirty="0" err="1" smtClean="0"/>
              <a:t>Lorem</a:t>
            </a:r>
            <a:r>
              <a:rPr lang="de-DE" dirty="0" smtClean="0"/>
              <a:t> </a:t>
            </a:r>
            <a:r>
              <a:rPr lang="de-DE" dirty="0" err="1" smtClean="0"/>
              <a:t>ipsum</a:t>
            </a:r>
            <a:r>
              <a:rPr lang="de-DE" dirty="0" smtClean="0"/>
              <a:t> </a:t>
            </a:r>
            <a:r>
              <a:rPr lang="de-DE" dirty="0" err="1" smtClean="0"/>
              <a:t>dolor</a:t>
            </a:r>
            <a:r>
              <a:rPr lang="de-DE" dirty="0" smtClean="0"/>
              <a:t> </a:t>
            </a:r>
            <a:r>
              <a:rPr lang="de-DE" dirty="0" err="1" smtClean="0"/>
              <a:t>sit</a:t>
            </a:r>
            <a:r>
              <a:rPr lang="de-DE" dirty="0" smtClean="0"/>
              <a:t> </a:t>
            </a:r>
            <a:r>
              <a:rPr lang="de-DE" dirty="0" err="1" smtClean="0"/>
              <a:t>amet</a:t>
            </a:r>
            <a:r>
              <a:rPr lang="de-DE" dirty="0" smtClean="0"/>
              <a:t>, </a:t>
            </a:r>
            <a:r>
              <a:rPr lang="de-DE" dirty="0" err="1" smtClean="0"/>
              <a:t>consectetuer</a:t>
            </a:r>
            <a:r>
              <a:rPr lang="de-DE" dirty="0" smtClean="0"/>
              <a:t> </a:t>
            </a:r>
            <a:r>
              <a:rPr lang="de-DE" dirty="0" err="1" smtClean="0"/>
              <a:t>adipiscing</a:t>
            </a:r>
            <a:r>
              <a:rPr lang="de-DE" dirty="0" smtClean="0"/>
              <a:t> </a:t>
            </a:r>
            <a:r>
              <a:rPr lang="de-DE" dirty="0" err="1" smtClean="0"/>
              <a:t>elit</a:t>
            </a:r>
            <a:r>
              <a:rPr lang="de-DE" dirty="0" smtClean="0"/>
              <a:t>. Maecenas </a:t>
            </a:r>
            <a:r>
              <a:rPr lang="de-DE" dirty="0" err="1" smtClean="0"/>
              <a:t>porttitor</a:t>
            </a:r>
            <a:r>
              <a:rPr lang="de-DE" dirty="0" smtClean="0"/>
              <a:t> </a:t>
            </a:r>
            <a:r>
              <a:rPr lang="de-DE" dirty="0" err="1" smtClean="0"/>
              <a:t>congue</a:t>
            </a:r>
            <a:r>
              <a:rPr lang="de-DE" dirty="0" smtClean="0"/>
              <a:t> </a:t>
            </a:r>
            <a:r>
              <a:rPr lang="de-DE" dirty="0" err="1" smtClean="0"/>
              <a:t>massa</a:t>
            </a:r>
            <a:r>
              <a:rPr lang="de-DE" dirty="0" smtClean="0"/>
              <a:t>. </a:t>
            </a:r>
            <a:r>
              <a:rPr lang="de-DE" dirty="0" err="1" smtClean="0"/>
              <a:t>Fusce</a:t>
            </a:r>
            <a:r>
              <a:rPr lang="de-DE" dirty="0" smtClean="0"/>
              <a:t> </a:t>
            </a:r>
            <a:r>
              <a:rPr lang="de-DE" dirty="0" err="1" smtClean="0"/>
              <a:t>posuere</a:t>
            </a:r>
            <a:r>
              <a:rPr lang="de-DE" dirty="0" smtClean="0"/>
              <a:t>, magna </a:t>
            </a:r>
            <a:r>
              <a:rPr lang="de-DE" dirty="0" err="1" smtClean="0"/>
              <a:t>sed</a:t>
            </a:r>
            <a:r>
              <a:rPr lang="de-DE" dirty="0" smtClean="0"/>
              <a:t> </a:t>
            </a:r>
            <a:r>
              <a:rPr lang="de-DE" dirty="0" err="1" smtClean="0"/>
              <a:t>pulvinar</a:t>
            </a:r>
            <a:r>
              <a:rPr lang="de-DE" dirty="0" smtClean="0"/>
              <a:t> </a:t>
            </a:r>
            <a:r>
              <a:rPr lang="de-DE" dirty="0" err="1" smtClean="0"/>
              <a:t>ultricies</a:t>
            </a:r>
            <a:r>
              <a:rPr lang="de-DE" dirty="0" smtClean="0"/>
              <a:t>, </a:t>
            </a:r>
            <a:r>
              <a:rPr lang="de-DE" dirty="0" err="1" smtClean="0"/>
              <a:t>purus</a:t>
            </a:r>
            <a:r>
              <a:rPr lang="de-DE" dirty="0" smtClean="0"/>
              <a:t> </a:t>
            </a:r>
            <a:r>
              <a:rPr lang="de-DE" dirty="0" err="1" smtClean="0"/>
              <a:t>lectus</a:t>
            </a:r>
            <a:r>
              <a:rPr lang="de-DE" dirty="0" smtClean="0"/>
              <a:t> </a:t>
            </a:r>
            <a:r>
              <a:rPr lang="de-DE" dirty="0" err="1" smtClean="0"/>
              <a:t>malesuada</a:t>
            </a:r>
            <a:r>
              <a:rPr lang="de-DE" dirty="0" smtClean="0"/>
              <a:t> </a:t>
            </a:r>
            <a:r>
              <a:rPr lang="de-DE" dirty="0" err="1" smtClean="0"/>
              <a:t>libero</a:t>
            </a:r>
            <a:r>
              <a:rPr lang="de-DE" dirty="0" smtClean="0"/>
              <a:t>, </a:t>
            </a:r>
            <a:r>
              <a:rPr lang="de-DE" dirty="0" err="1" smtClean="0"/>
              <a:t>sit</a:t>
            </a:r>
            <a:r>
              <a:rPr lang="de-DE" dirty="0" smtClean="0"/>
              <a:t> </a:t>
            </a:r>
            <a:r>
              <a:rPr lang="de-DE" dirty="0" err="1" smtClean="0"/>
              <a:t>amet</a:t>
            </a:r>
            <a:r>
              <a:rPr lang="de-DE" dirty="0" smtClean="0"/>
              <a:t> commodo magna </a:t>
            </a:r>
            <a:r>
              <a:rPr lang="de-DE" dirty="0" err="1" smtClean="0"/>
              <a:t>eros</a:t>
            </a:r>
            <a:r>
              <a:rPr lang="de-DE" dirty="0" smtClean="0"/>
              <a:t> </a:t>
            </a:r>
            <a:r>
              <a:rPr lang="de-DE" dirty="0" err="1" smtClean="0"/>
              <a:t>quis</a:t>
            </a:r>
            <a:r>
              <a:rPr lang="de-DE" dirty="0" smtClean="0"/>
              <a:t> </a:t>
            </a:r>
            <a:r>
              <a:rPr lang="de-DE" dirty="0" err="1" smtClean="0"/>
              <a:t>urna</a:t>
            </a:r>
            <a:r>
              <a:rPr lang="de-DE" dirty="0" smtClean="0"/>
              <a:t>.</a:t>
            </a:r>
          </a:p>
          <a:p>
            <a:pPr marL="0" marR="0" lvl="0" indent="0" algn="l" defTabSz="457200" rtl="0" eaLnBrk="1" fontAlgn="auto" latinLnBrk="0" hangingPunct="1">
              <a:lnSpc>
                <a:spcPct val="100000"/>
              </a:lnSpc>
              <a:spcBef>
                <a:spcPct val="20000"/>
              </a:spcBef>
              <a:spcAft>
                <a:spcPts val="0"/>
              </a:spcAft>
              <a:buClrTx/>
              <a:buSzTx/>
              <a:buFont typeface="Arial"/>
              <a:buNone/>
              <a:tabLst/>
              <a:defRPr/>
            </a:pPr>
            <a:endParaRPr lang="de-DE" dirty="0"/>
          </a:p>
        </p:txBody>
      </p:sp>
      <p:sp>
        <p:nvSpPr>
          <p:cNvPr id="9" name="Textplatzhalter 13"/>
          <p:cNvSpPr>
            <a:spLocks noGrp="1"/>
          </p:cNvSpPr>
          <p:nvPr>
            <p:ph type="body" sz="quarter" idx="11"/>
          </p:nvPr>
        </p:nvSpPr>
        <p:spPr>
          <a:xfrm>
            <a:off x="536576" y="538163"/>
            <a:ext cx="8059738" cy="504759"/>
          </a:xfrm>
          <a:prstGeom prst="rect">
            <a:avLst/>
          </a:prstGeom>
        </p:spPr>
        <p:txBody>
          <a:bodyPr vert="horz" wrap="square" lIns="0" tIns="0" rIns="0" bIns="0">
            <a:noAutofit/>
          </a:bodyPr>
          <a:lstStyle>
            <a:lvl1pPr marL="0" indent="0">
              <a:buNone/>
              <a:defRPr lang="de-DE" sz="3000" b="1" i="0" u="sng" strike="noStrike" spc="10" baseline="0" smtClean="0">
                <a:solidFill>
                  <a:schemeClr val="tx1"/>
                </a:solidFill>
                <a:uFill>
                  <a:solidFill>
                    <a:schemeClr val="tx2"/>
                  </a:solidFill>
                </a:uFill>
                <a:latin typeface="Arial"/>
                <a:cs typeface="Arial"/>
              </a:defRPr>
            </a:lvl1pPr>
          </a:lstStyle>
          <a:p>
            <a:pPr lvl="0"/>
            <a:r>
              <a:rPr lang="de-DE" smtClean="0"/>
              <a:t>Formatvorlagen des Textmasters bearbeiten</a:t>
            </a:r>
          </a:p>
        </p:txBody>
      </p:sp>
    </p:spTree>
    <p:extLst>
      <p:ext uri="{BB962C8B-B14F-4D97-AF65-F5344CB8AC3E}">
        <p14:creationId xmlns:p14="http://schemas.microsoft.com/office/powerpoint/2010/main" val="14987243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el, Inhalt, Textboxen, Bullet Points">
    <p:spTree>
      <p:nvGrpSpPr>
        <p:cNvPr id="1" name=""/>
        <p:cNvGrpSpPr/>
        <p:nvPr/>
      </p:nvGrpSpPr>
      <p:grpSpPr>
        <a:xfrm>
          <a:off x="0" y="0"/>
          <a:ext cx="0" cy="0"/>
          <a:chOff x="0" y="0"/>
          <a:chExt cx="0" cy="0"/>
        </a:xfrm>
      </p:grpSpPr>
      <p:pic>
        <p:nvPicPr>
          <p:cNvPr id="26" name="Bild 25" descr="LANUV_PowerPoint_Key Visual_Allgemein.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87" y="6172200"/>
            <a:ext cx="9144000" cy="685800"/>
          </a:xfrm>
          <a:prstGeom prst="rect">
            <a:avLst/>
          </a:prstGeom>
        </p:spPr>
      </p:pic>
      <p:sp>
        <p:nvSpPr>
          <p:cNvPr id="19" name="Textplatzhalter 18"/>
          <p:cNvSpPr>
            <a:spLocks noGrp="1"/>
          </p:cNvSpPr>
          <p:nvPr>
            <p:ph type="body" sz="quarter" idx="13" hasCustomPrompt="1"/>
          </p:nvPr>
        </p:nvSpPr>
        <p:spPr>
          <a:xfrm>
            <a:off x="546101" y="3443756"/>
            <a:ext cx="3849857" cy="2191869"/>
          </a:xfrm>
          <a:prstGeom prst="rect">
            <a:avLst/>
          </a:prstGeom>
          <a:solidFill>
            <a:schemeClr val="bg1"/>
          </a:solidFill>
          <a:ln>
            <a:noFill/>
          </a:ln>
        </p:spPr>
        <p:txBody>
          <a:bodyPr vert="horz" lIns="108000" tIns="108000" bIns="108000"/>
          <a:lstStyle>
            <a:lvl1pPr marL="342900" indent="-342900">
              <a:buClr>
                <a:schemeClr val="accent1"/>
              </a:buClr>
              <a:buFont typeface="Lucida Grande"/>
              <a:buChar char="■"/>
              <a:defRPr sz="2000" baseline="0"/>
            </a:lvl1pPr>
          </a:lstStyle>
          <a:p>
            <a:pPr lvl="0"/>
            <a:r>
              <a:rPr lang="de-DE" dirty="0" smtClean="0"/>
              <a:t>Bullet Point1</a:t>
            </a:r>
          </a:p>
          <a:p>
            <a:pPr lvl="0"/>
            <a:r>
              <a:rPr lang="de-DE" dirty="0" smtClean="0"/>
              <a:t>Bullet Point2</a:t>
            </a:r>
          </a:p>
          <a:p>
            <a:pPr lvl="0"/>
            <a:r>
              <a:rPr lang="de-DE" dirty="0" smtClean="0"/>
              <a:t>Bullet Point3</a:t>
            </a:r>
          </a:p>
          <a:p>
            <a:pPr lvl="0"/>
            <a:r>
              <a:rPr lang="de-DE" dirty="0" smtClean="0"/>
              <a:t>Bullet Point4</a:t>
            </a:r>
          </a:p>
          <a:p>
            <a:pPr lvl="0"/>
            <a:r>
              <a:rPr lang="de-DE" dirty="0" smtClean="0"/>
              <a:t>Bullet Point5</a:t>
            </a:r>
            <a:endParaRPr lang="de-DE" dirty="0"/>
          </a:p>
        </p:txBody>
      </p:sp>
      <p:sp>
        <p:nvSpPr>
          <p:cNvPr id="27" name="Datumsplatzhalter 3"/>
          <p:cNvSpPr>
            <a:spLocks noGrp="1"/>
          </p:cNvSpPr>
          <p:nvPr>
            <p:ph type="dt" sz="half" idx="10"/>
          </p:nvPr>
        </p:nvSpPr>
        <p:spPr>
          <a:xfrm>
            <a:off x="546751" y="6358329"/>
            <a:ext cx="2133600" cy="187251"/>
          </a:xfrm>
          <a:prstGeom prst="rect">
            <a:avLst/>
          </a:prstGeom>
        </p:spPr>
        <p:txBody>
          <a:bodyPr lIns="0" tIns="0" rIns="0" bIns="0" anchor="b" anchorCtr="0"/>
          <a:lstStyle>
            <a:lvl1pPr>
              <a:defRPr sz="1000" b="0" i="0">
                <a:solidFill>
                  <a:schemeClr val="tx1"/>
                </a:solidFill>
                <a:latin typeface="+mn-lt"/>
                <a:cs typeface="Arial Hebrew"/>
              </a:defRPr>
            </a:lvl1pPr>
          </a:lstStyle>
          <a:p>
            <a:r>
              <a:rPr lang="de-DE" dirty="0" smtClean="0"/>
              <a:t>LANUV </a:t>
            </a:r>
            <a:fld id="{838A79C4-7AE0-1543-8A53-D4C51FA7DC9B}" type="datetime1">
              <a:rPr lang="de-DE" smtClean="0"/>
              <a:t>26.03.2024</a:t>
            </a:fld>
            <a:endParaRPr lang="de-DE" dirty="0"/>
          </a:p>
        </p:txBody>
      </p:sp>
      <p:sp>
        <p:nvSpPr>
          <p:cNvPr id="28" name="Foliennummernplatzhalter 6"/>
          <p:cNvSpPr>
            <a:spLocks noGrp="1"/>
          </p:cNvSpPr>
          <p:nvPr>
            <p:ph type="sldNum" sz="quarter" idx="15"/>
          </p:nvPr>
        </p:nvSpPr>
        <p:spPr>
          <a:xfrm>
            <a:off x="8605838" y="6358329"/>
            <a:ext cx="538162" cy="187251"/>
          </a:xfrm>
          <a:prstGeom prst="rect">
            <a:avLst/>
          </a:prstGeom>
        </p:spPr>
        <p:txBody>
          <a:bodyPr tIns="108000" bIns="0" anchor="b" anchorCtr="1"/>
          <a:lstStyle>
            <a:lvl1pPr>
              <a:defRPr sz="1000">
                <a:solidFill>
                  <a:schemeClr val="tx1"/>
                </a:solidFill>
              </a:defRPr>
            </a:lvl1pPr>
          </a:lstStyle>
          <a:p>
            <a:fld id="{E9F2DFB4-3A6B-0D40-BE1C-30F02DD12951}" type="slidenum">
              <a:rPr lang="de-DE" smtClean="0"/>
              <a:pPr/>
              <a:t>‹Nr.›</a:t>
            </a:fld>
            <a:endParaRPr lang="de-DE" dirty="0"/>
          </a:p>
        </p:txBody>
      </p:sp>
      <p:sp>
        <p:nvSpPr>
          <p:cNvPr id="30" name="Textplatzhalter 2"/>
          <p:cNvSpPr>
            <a:spLocks noGrp="1"/>
          </p:cNvSpPr>
          <p:nvPr>
            <p:ph type="body" sz="quarter" idx="12" hasCustomPrompt="1"/>
          </p:nvPr>
        </p:nvSpPr>
        <p:spPr>
          <a:xfrm>
            <a:off x="536576" y="1578582"/>
            <a:ext cx="8059738" cy="1498818"/>
          </a:xfrm>
          <a:prstGeom prst="rect">
            <a:avLst/>
          </a:prstGeom>
        </p:spPr>
        <p:txBody>
          <a:bodyPr vert="horz" lIns="0" tIns="0" rIns="0" bIns="0"/>
          <a:lstStyle>
            <a:lvl1pPr marL="0" marR="0" indent="0" algn="l" defTabSz="457200" rtl="0" eaLnBrk="1" fontAlgn="auto" latinLnBrk="0" hangingPunct="1">
              <a:lnSpc>
                <a:spcPct val="100000"/>
              </a:lnSpc>
              <a:spcBef>
                <a:spcPct val="20000"/>
              </a:spcBef>
              <a:spcAft>
                <a:spcPts val="0"/>
              </a:spcAft>
              <a:buClrTx/>
              <a:buSzTx/>
              <a:buFont typeface="Arial"/>
              <a:buNone/>
              <a:tabLst/>
              <a:defRPr sz="2000" spc="30">
                <a:solidFill>
                  <a:schemeClr val="tx1"/>
                </a:solidFill>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de-DE" dirty="0" err="1" smtClean="0"/>
              <a:t>Lorem</a:t>
            </a:r>
            <a:r>
              <a:rPr lang="de-DE" dirty="0" smtClean="0"/>
              <a:t> </a:t>
            </a:r>
            <a:r>
              <a:rPr lang="de-DE" dirty="0" err="1" smtClean="0"/>
              <a:t>ipsum</a:t>
            </a:r>
            <a:r>
              <a:rPr lang="de-DE" dirty="0" smtClean="0"/>
              <a:t> </a:t>
            </a:r>
            <a:r>
              <a:rPr lang="de-DE" dirty="0" err="1" smtClean="0"/>
              <a:t>dolor</a:t>
            </a:r>
            <a:r>
              <a:rPr lang="de-DE" dirty="0" smtClean="0"/>
              <a:t> </a:t>
            </a:r>
            <a:r>
              <a:rPr lang="de-DE" dirty="0" err="1" smtClean="0"/>
              <a:t>sit</a:t>
            </a:r>
            <a:r>
              <a:rPr lang="de-DE" dirty="0" smtClean="0"/>
              <a:t> </a:t>
            </a:r>
            <a:r>
              <a:rPr lang="de-DE" dirty="0" err="1" smtClean="0"/>
              <a:t>amet</a:t>
            </a:r>
            <a:r>
              <a:rPr lang="de-DE" dirty="0" smtClean="0"/>
              <a:t>, </a:t>
            </a:r>
            <a:r>
              <a:rPr lang="de-DE" dirty="0" err="1" smtClean="0"/>
              <a:t>consectetuer</a:t>
            </a:r>
            <a:r>
              <a:rPr lang="de-DE" dirty="0" smtClean="0"/>
              <a:t> </a:t>
            </a:r>
            <a:r>
              <a:rPr lang="de-DE" dirty="0" err="1" smtClean="0"/>
              <a:t>adipiscing</a:t>
            </a:r>
            <a:r>
              <a:rPr lang="de-DE" dirty="0" smtClean="0"/>
              <a:t> </a:t>
            </a:r>
            <a:r>
              <a:rPr lang="de-DE" dirty="0" err="1" smtClean="0"/>
              <a:t>elit</a:t>
            </a:r>
            <a:r>
              <a:rPr lang="de-DE" dirty="0" smtClean="0"/>
              <a:t>. Maecenas </a:t>
            </a:r>
            <a:r>
              <a:rPr lang="de-DE" dirty="0" err="1" smtClean="0"/>
              <a:t>porttitor</a:t>
            </a:r>
            <a:r>
              <a:rPr lang="de-DE" dirty="0" smtClean="0"/>
              <a:t> </a:t>
            </a:r>
            <a:r>
              <a:rPr lang="de-DE" dirty="0" err="1" smtClean="0"/>
              <a:t>congue</a:t>
            </a:r>
            <a:r>
              <a:rPr lang="de-DE" dirty="0" smtClean="0"/>
              <a:t> </a:t>
            </a:r>
            <a:r>
              <a:rPr lang="de-DE" dirty="0" err="1" smtClean="0"/>
              <a:t>massa</a:t>
            </a:r>
            <a:r>
              <a:rPr lang="de-DE" dirty="0" smtClean="0"/>
              <a:t>. </a:t>
            </a:r>
            <a:r>
              <a:rPr lang="de-DE" dirty="0" err="1" smtClean="0"/>
              <a:t>Fusce</a:t>
            </a:r>
            <a:r>
              <a:rPr lang="de-DE" dirty="0" smtClean="0"/>
              <a:t> </a:t>
            </a:r>
            <a:r>
              <a:rPr lang="de-DE" dirty="0" err="1" smtClean="0"/>
              <a:t>posuere</a:t>
            </a:r>
            <a:r>
              <a:rPr lang="de-DE" dirty="0" smtClean="0"/>
              <a:t>, magna </a:t>
            </a:r>
            <a:r>
              <a:rPr lang="de-DE" dirty="0" err="1" smtClean="0"/>
              <a:t>sed</a:t>
            </a:r>
            <a:r>
              <a:rPr lang="de-DE" dirty="0" smtClean="0"/>
              <a:t> </a:t>
            </a:r>
            <a:r>
              <a:rPr lang="de-DE" dirty="0" err="1" smtClean="0"/>
              <a:t>pulvinar</a:t>
            </a:r>
            <a:r>
              <a:rPr lang="de-DE" dirty="0" smtClean="0"/>
              <a:t> </a:t>
            </a:r>
            <a:r>
              <a:rPr lang="de-DE" dirty="0" err="1" smtClean="0"/>
              <a:t>ultricies</a:t>
            </a:r>
            <a:r>
              <a:rPr lang="de-DE" dirty="0" smtClean="0"/>
              <a:t>, </a:t>
            </a:r>
            <a:r>
              <a:rPr lang="de-DE" dirty="0" err="1" smtClean="0"/>
              <a:t>purus</a:t>
            </a:r>
            <a:r>
              <a:rPr lang="de-DE" dirty="0" smtClean="0"/>
              <a:t> </a:t>
            </a:r>
            <a:r>
              <a:rPr lang="de-DE" dirty="0" err="1" smtClean="0"/>
              <a:t>lectus</a:t>
            </a:r>
            <a:r>
              <a:rPr lang="de-DE" dirty="0" smtClean="0"/>
              <a:t> </a:t>
            </a:r>
            <a:r>
              <a:rPr lang="de-DE" dirty="0" err="1" smtClean="0"/>
              <a:t>malesuada</a:t>
            </a:r>
            <a:r>
              <a:rPr lang="de-DE" dirty="0" smtClean="0"/>
              <a:t> </a:t>
            </a:r>
            <a:r>
              <a:rPr lang="de-DE" dirty="0" err="1" smtClean="0"/>
              <a:t>libero</a:t>
            </a:r>
            <a:r>
              <a:rPr lang="de-DE" dirty="0" smtClean="0"/>
              <a:t>, </a:t>
            </a:r>
            <a:r>
              <a:rPr lang="de-DE" dirty="0" err="1" smtClean="0"/>
              <a:t>sit</a:t>
            </a:r>
            <a:r>
              <a:rPr lang="de-DE" dirty="0" smtClean="0"/>
              <a:t> </a:t>
            </a:r>
            <a:r>
              <a:rPr lang="de-DE" dirty="0" err="1" smtClean="0"/>
              <a:t>amet</a:t>
            </a:r>
            <a:r>
              <a:rPr lang="de-DE" dirty="0" smtClean="0"/>
              <a:t> commodo magna </a:t>
            </a:r>
            <a:r>
              <a:rPr lang="de-DE" dirty="0" err="1" smtClean="0"/>
              <a:t>eros</a:t>
            </a:r>
            <a:r>
              <a:rPr lang="de-DE" dirty="0" smtClean="0"/>
              <a:t> </a:t>
            </a:r>
            <a:r>
              <a:rPr lang="de-DE" dirty="0" err="1" smtClean="0"/>
              <a:t>quis</a:t>
            </a:r>
            <a:r>
              <a:rPr lang="de-DE" dirty="0" smtClean="0"/>
              <a:t> </a:t>
            </a:r>
            <a:r>
              <a:rPr lang="de-DE" dirty="0" err="1" smtClean="0"/>
              <a:t>urna</a:t>
            </a:r>
            <a:r>
              <a:rPr lang="de-DE" dirty="0" smtClean="0"/>
              <a:t>.</a:t>
            </a:r>
          </a:p>
          <a:p>
            <a:pPr marL="0" marR="0" lvl="0" indent="0" algn="l" defTabSz="457200" rtl="0" eaLnBrk="1" fontAlgn="auto" latinLnBrk="0" hangingPunct="1">
              <a:lnSpc>
                <a:spcPct val="100000"/>
              </a:lnSpc>
              <a:spcBef>
                <a:spcPct val="20000"/>
              </a:spcBef>
              <a:spcAft>
                <a:spcPts val="0"/>
              </a:spcAft>
              <a:buClrTx/>
              <a:buSzTx/>
              <a:buFont typeface="Arial"/>
              <a:buNone/>
              <a:tabLst/>
              <a:defRPr/>
            </a:pPr>
            <a:endParaRPr lang="de-DE" dirty="0"/>
          </a:p>
        </p:txBody>
      </p:sp>
      <p:sp>
        <p:nvSpPr>
          <p:cNvPr id="9" name="Textplatzhalter 13"/>
          <p:cNvSpPr>
            <a:spLocks noGrp="1"/>
          </p:cNvSpPr>
          <p:nvPr>
            <p:ph type="body" sz="quarter" idx="11"/>
          </p:nvPr>
        </p:nvSpPr>
        <p:spPr>
          <a:xfrm>
            <a:off x="536576" y="538163"/>
            <a:ext cx="8059738" cy="504759"/>
          </a:xfrm>
          <a:prstGeom prst="rect">
            <a:avLst/>
          </a:prstGeom>
        </p:spPr>
        <p:txBody>
          <a:bodyPr vert="horz" wrap="square" lIns="0" tIns="0" rIns="0" bIns="0">
            <a:noAutofit/>
          </a:bodyPr>
          <a:lstStyle>
            <a:lvl1pPr marL="0" indent="0">
              <a:buNone/>
              <a:defRPr lang="de-DE" sz="3000" b="1" i="0" u="sng" strike="noStrike" spc="10" baseline="0" smtClean="0">
                <a:solidFill>
                  <a:schemeClr val="tx1"/>
                </a:solidFill>
                <a:uFill>
                  <a:solidFill>
                    <a:schemeClr val="tx2"/>
                  </a:solidFill>
                </a:uFill>
                <a:latin typeface="Arial"/>
                <a:cs typeface="Arial"/>
              </a:defRPr>
            </a:lvl1pPr>
          </a:lstStyle>
          <a:p>
            <a:pPr lvl="0"/>
            <a:r>
              <a:rPr lang="de-DE" smtClean="0"/>
              <a:t>Formatvorlagen des Textmasters bearbeiten</a:t>
            </a:r>
          </a:p>
        </p:txBody>
      </p:sp>
      <p:sp>
        <p:nvSpPr>
          <p:cNvPr id="10" name="Textplatzhalter 18"/>
          <p:cNvSpPr>
            <a:spLocks noGrp="1"/>
          </p:cNvSpPr>
          <p:nvPr>
            <p:ph type="body" sz="quarter" idx="16" hasCustomPrompt="1"/>
          </p:nvPr>
        </p:nvSpPr>
        <p:spPr>
          <a:xfrm>
            <a:off x="4746457" y="3443756"/>
            <a:ext cx="3849857" cy="2191869"/>
          </a:xfrm>
          <a:prstGeom prst="rect">
            <a:avLst/>
          </a:prstGeom>
          <a:solidFill>
            <a:schemeClr val="bg1"/>
          </a:solidFill>
          <a:ln>
            <a:noFill/>
          </a:ln>
        </p:spPr>
        <p:txBody>
          <a:bodyPr vert="horz" lIns="108000" tIns="108000" bIns="108000"/>
          <a:lstStyle>
            <a:lvl1pPr marL="342900" indent="-342900">
              <a:buClr>
                <a:schemeClr val="accent1"/>
              </a:buClr>
              <a:buFont typeface="Lucida Grande"/>
              <a:buChar char="■"/>
              <a:defRPr sz="2000"/>
            </a:lvl1pPr>
          </a:lstStyle>
          <a:p>
            <a:pPr lvl="0"/>
            <a:r>
              <a:rPr lang="de-DE" dirty="0" smtClean="0"/>
              <a:t>Bullet Point1</a:t>
            </a:r>
          </a:p>
          <a:p>
            <a:pPr lvl="0"/>
            <a:r>
              <a:rPr lang="de-DE" dirty="0" smtClean="0"/>
              <a:t>Bullet Point2</a:t>
            </a:r>
          </a:p>
          <a:p>
            <a:pPr lvl="0"/>
            <a:r>
              <a:rPr lang="de-DE" dirty="0" smtClean="0"/>
              <a:t>Bullet Point3</a:t>
            </a:r>
          </a:p>
          <a:p>
            <a:pPr lvl="0"/>
            <a:r>
              <a:rPr lang="de-DE" dirty="0" smtClean="0"/>
              <a:t>Bullet Point4</a:t>
            </a:r>
          </a:p>
          <a:p>
            <a:pPr lvl="0"/>
            <a:r>
              <a:rPr lang="de-DE" dirty="0" smtClean="0"/>
              <a:t>Bullet Point5</a:t>
            </a:r>
            <a:endParaRPr lang="de-DE" dirty="0"/>
          </a:p>
        </p:txBody>
      </p:sp>
    </p:spTree>
    <p:extLst>
      <p:ext uri="{BB962C8B-B14F-4D97-AF65-F5344CB8AC3E}">
        <p14:creationId xmlns:p14="http://schemas.microsoft.com/office/powerpoint/2010/main" val="40012589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3" name="Datumsplatzhalter 3"/>
          <p:cNvSpPr>
            <a:spLocks noGrp="1"/>
          </p:cNvSpPr>
          <p:nvPr>
            <p:ph type="dt" sz="half" idx="2"/>
          </p:nvPr>
        </p:nvSpPr>
        <p:spPr>
          <a:xfrm>
            <a:off x="546751" y="6315646"/>
            <a:ext cx="2133600" cy="229934"/>
          </a:xfrm>
          <a:prstGeom prst="rect">
            <a:avLst/>
          </a:prstGeom>
        </p:spPr>
        <p:txBody>
          <a:bodyPr lIns="0" tIns="0" rIns="0" bIns="0" anchor="b" anchorCtr="0"/>
          <a:lstStyle>
            <a:lvl1pPr>
              <a:defRPr sz="1000" b="0" i="0">
                <a:solidFill>
                  <a:schemeClr val="tx1"/>
                </a:solidFill>
                <a:latin typeface="+mn-lt"/>
                <a:cs typeface="Arial Hebrew"/>
              </a:defRPr>
            </a:lvl1pPr>
          </a:lstStyle>
          <a:p>
            <a:fld id="{544CFFB7-1DD9-6F47-9239-2BB885C7120A}" type="datetime1">
              <a:rPr lang="de-DE" smtClean="0"/>
              <a:t>26.03.2024</a:t>
            </a:fld>
            <a:endParaRPr lang="de-DE" dirty="0"/>
          </a:p>
        </p:txBody>
      </p:sp>
      <p:sp>
        <p:nvSpPr>
          <p:cNvPr id="2" name="Textplatzhalter 1"/>
          <p:cNvSpPr>
            <a:spLocks noGrp="1"/>
          </p:cNvSpPr>
          <p:nvPr>
            <p:ph type="body" idx="1"/>
          </p:nvPr>
        </p:nvSpPr>
        <p:spPr>
          <a:xfrm>
            <a:off x="457200" y="1600200"/>
            <a:ext cx="8229600" cy="4525963"/>
          </a:xfrm>
          <a:prstGeom prst="rect">
            <a:avLst/>
          </a:prstGeom>
        </p:spPr>
        <p:txBody>
          <a:bodyPr vert="horz" lIns="91440" tIns="45720" rIns="91440" bIns="45720" rtlCol="0">
            <a:noAutofit/>
          </a:bodyPr>
          <a:lstStyle/>
          <a:p>
            <a:pPr lvl="0"/>
            <a:r>
              <a:rPr lang="de-DE" dirty="0" smtClean="0"/>
              <a:t>Mastertextformat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Tree>
    <p:extLst>
      <p:ext uri="{BB962C8B-B14F-4D97-AF65-F5344CB8AC3E}">
        <p14:creationId xmlns:p14="http://schemas.microsoft.com/office/powerpoint/2010/main" val="3181603926"/>
      </p:ext>
    </p:extLst>
  </p:cSld>
  <p:clrMap bg1="lt1" tx1="dk1" bg2="lt2" tx2="dk2" accent1="accent1" accent2="accent2" accent3="accent3" accent4="accent4" accent5="accent5" accent6="accent6" hlink="hlink" folHlink="folHlink"/>
  <p:sldLayoutIdLst>
    <p:sldLayoutId id="2147483674" r:id="rId1"/>
    <p:sldLayoutId id="2147483677" r:id="rId2"/>
    <p:sldLayoutId id="2147483676" r:id="rId3"/>
    <p:sldLayoutId id="2147483673" r:id="rId4"/>
    <p:sldLayoutId id="2147483650" r:id="rId5"/>
    <p:sldLayoutId id="2147483651" r:id="rId6"/>
    <p:sldLayoutId id="2147483660" r:id="rId7"/>
    <p:sldLayoutId id="2147483653" r:id="rId8"/>
    <p:sldLayoutId id="2147483671" r:id="rId9"/>
    <p:sldLayoutId id="2147483672" r:id="rId10"/>
    <p:sldLayoutId id="2147483661" r:id="rId11"/>
    <p:sldLayoutId id="2147483662" r:id="rId12"/>
    <p:sldLayoutId id="2147483663" r:id="rId13"/>
    <p:sldLayoutId id="2147483664" r:id="rId14"/>
    <p:sldLayoutId id="2147483665" r:id="rId15"/>
    <p:sldLayoutId id="2147483666" r:id="rId16"/>
    <p:sldLayoutId id="2147483667" r:id="rId17"/>
    <p:sldLayoutId id="2147483668" r:id="rId18"/>
    <p:sldLayoutId id="2147483669" r:id="rId19"/>
    <p:sldLayoutId id="2147483670" r:id="rId20"/>
  </p:sldLayoutIdLst>
  <p:timing>
    <p:tnLst>
      <p:par>
        <p:cTn id="1" dur="indefinite" restart="never" nodeType="tmRoot"/>
      </p:par>
    </p:tnLst>
  </p:timing>
  <p:hf hdr="0" ftr="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Clr>
          <a:schemeClr val="tx2"/>
        </a:buClr>
        <a:buFont typeface="Lucida Grande"/>
        <a:buChar char="■"/>
        <a:defRPr sz="2000" kern="1200">
          <a:solidFill>
            <a:schemeClr val="tx1"/>
          </a:solidFill>
          <a:latin typeface="+mn-lt"/>
          <a:ea typeface="+mn-ea"/>
          <a:cs typeface="+mn-cs"/>
        </a:defRPr>
      </a:lvl1pPr>
      <a:lvl2pPr marL="715963" indent="-357188" algn="l" defTabSz="457200" rtl="0" eaLnBrk="1" latinLnBrk="0" hangingPunct="1">
        <a:spcBef>
          <a:spcPct val="20000"/>
        </a:spcBef>
        <a:buClr>
          <a:schemeClr val="tx2"/>
        </a:buClr>
        <a:buFont typeface="Lucida Grande"/>
        <a:buChar char="■"/>
        <a:defRPr sz="2000" kern="1200">
          <a:solidFill>
            <a:schemeClr val="tx1"/>
          </a:solidFill>
          <a:latin typeface="+mn-lt"/>
          <a:ea typeface="+mn-ea"/>
          <a:cs typeface="+mn-cs"/>
        </a:defRPr>
      </a:lvl2pPr>
      <a:lvl3pPr marL="1074738" indent="-358775" algn="l" defTabSz="457200" rtl="0" eaLnBrk="1" latinLnBrk="0" hangingPunct="1">
        <a:spcBef>
          <a:spcPct val="20000"/>
        </a:spcBef>
        <a:buClr>
          <a:schemeClr val="tx2"/>
        </a:buClr>
        <a:buFont typeface="Lucida Grande"/>
        <a:buChar char="■"/>
        <a:defRPr sz="2000" kern="1200">
          <a:solidFill>
            <a:schemeClr val="tx1"/>
          </a:solidFill>
          <a:latin typeface="+mn-lt"/>
          <a:ea typeface="+mn-ea"/>
          <a:cs typeface="+mn-cs"/>
        </a:defRPr>
      </a:lvl3pPr>
      <a:lvl4pPr marL="1433513" indent="-358775" algn="l" defTabSz="457200" rtl="0" eaLnBrk="1" latinLnBrk="0" hangingPunct="1">
        <a:spcBef>
          <a:spcPct val="20000"/>
        </a:spcBef>
        <a:buClr>
          <a:schemeClr val="tx2"/>
        </a:buClr>
        <a:buFont typeface="Lucida Grande"/>
        <a:buChar char="■"/>
        <a:defRPr sz="2000" kern="1200">
          <a:solidFill>
            <a:schemeClr val="tx1"/>
          </a:solidFill>
          <a:latin typeface="+mn-lt"/>
          <a:ea typeface="+mn-ea"/>
          <a:cs typeface="+mn-cs"/>
        </a:defRPr>
      </a:lvl4pPr>
      <a:lvl5pPr marL="1790700" indent="-357188" algn="l" defTabSz="457200" rtl="0" eaLnBrk="1" latinLnBrk="0" hangingPunct="1">
        <a:spcBef>
          <a:spcPct val="20000"/>
        </a:spcBef>
        <a:buClr>
          <a:schemeClr val="tx2"/>
        </a:buClr>
        <a:buFont typeface="Lucida Grande"/>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1.jpg"/><Relationship Id="rId5" Type="http://schemas.openxmlformats.org/officeDocument/2006/relationships/image" Target="../media/image10.jpg"/><Relationship Id="rId4" Type="http://schemas.openxmlformats.org/officeDocument/2006/relationships/image" Target="../media/image9.jpg"/></Relationships>
</file>

<file path=ppt/slides/_rels/slide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4.xml"/><Relationship Id="rId5" Type="http://schemas.openxmlformats.org/officeDocument/2006/relationships/image" Target="../media/image14.jpeg"/><Relationship Id="rId4" Type="http://schemas.openxmlformats.org/officeDocument/2006/relationships/image" Target="../media/image13.tif"/></Relationships>
</file>

<file path=ppt/slides/_rels/slide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xml"/><Relationship Id="rId1"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image" Target="../media/image13.tif"/></Relationships>
</file>

<file path=ppt/slides/_rels/slide4.xml.rels><?xml version="1.0" encoding="UTF-8" standalone="yes"?>
<Relationships xmlns="http://schemas.openxmlformats.org/package/2006/relationships"><Relationship Id="rId3" Type="http://schemas.openxmlformats.org/officeDocument/2006/relationships/image" Target="../media/image13.tif"/><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3.tif"/><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13.tif"/><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3.tif"/><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3.tif"/><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3.tif"/><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hteck 6"/>
          <p:cNvSpPr/>
          <p:nvPr/>
        </p:nvSpPr>
        <p:spPr>
          <a:xfrm>
            <a:off x="1725778" y="3795823"/>
            <a:ext cx="5907386" cy="2179058"/>
          </a:xfrm>
          <a:prstGeom prst="rect">
            <a:avLst/>
          </a:prstGeom>
        </p:spPr>
        <p:txBody>
          <a:bodyPr wrap="none">
            <a:spAutoFit/>
          </a:bodyPr>
          <a:lstStyle/>
          <a:p>
            <a:pPr algn="ctr">
              <a:spcBef>
                <a:spcPct val="20000"/>
              </a:spcBef>
              <a:buClr>
                <a:schemeClr val="tx2"/>
              </a:buClr>
            </a:pPr>
            <a:r>
              <a:rPr lang="de-DE" altLang="de-DE" sz="3000" b="1" spc="10" dirty="0" smtClean="0">
                <a:solidFill>
                  <a:srgbClr val="FF0000"/>
                </a:solidFill>
                <a:uFill>
                  <a:solidFill>
                    <a:schemeClr val="tx2"/>
                  </a:solidFill>
                </a:uFill>
                <a:cs typeface="Arial"/>
              </a:rPr>
              <a:t>IGS</a:t>
            </a:r>
            <a:endParaRPr lang="de-DE" altLang="de-DE" sz="3000" b="1" spc="10" dirty="0">
              <a:solidFill>
                <a:srgbClr val="FF0000"/>
              </a:solidFill>
              <a:uFill>
                <a:solidFill>
                  <a:schemeClr val="tx2"/>
                </a:solidFill>
              </a:uFill>
              <a:cs typeface="Arial"/>
            </a:endParaRPr>
          </a:p>
          <a:p>
            <a:pPr algn="ctr">
              <a:spcBef>
                <a:spcPct val="20000"/>
              </a:spcBef>
              <a:buClr>
                <a:schemeClr val="tx2"/>
              </a:buClr>
            </a:pPr>
            <a:r>
              <a:rPr lang="de-DE" altLang="de-DE" sz="2000" b="1" spc="10" dirty="0" smtClean="0">
                <a:solidFill>
                  <a:schemeClr val="accent6">
                    <a:lumMod val="90000"/>
                    <a:lumOff val="10000"/>
                  </a:schemeClr>
                </a:solidFill>
                <a:uFill>
                  <a:solidFill>
                    <a:schemeClr val="tx2"/>
                  </a:solidFill>
                </a:uFill>
                <a:latin typeface="Arial"/>
                <a:cs typeface="Arial"/>
              </a:rPr>
              <a:t>Das</a:t>
            </a:r>
            <a:r>
              <a:rPr lang="de-DE" altLang="de-DE" sz="2000" b="1" spc="10" dirty="0" smtClean="0">
                <a:solidFill>
                  <a:srgbClr val="FF0000"/>
                </a:solidFill>
                <a:uFill>
                  <a:solidFill>
                    <a:schemeClr val="tx2"/>
                  </a:solidFill>
                </a:uFill>
                <a:latin typeface="Arial"/>
                <a:cs typeface="Arial"/>
              </a:rPr>
              <a:t> I</a:t>
            </a:r>
            <a:r>
              <a:rPr lang="de-DE" altLang="de-DE" sz="2000" b="1" spc="10" dirty="0" smtClean="0">
                <a:solidFill>
                  <a:schemeClr val="accent6">
                    <a:lumMod val="90000"/>
                    <a:lumOff val="10000"/>
                  </a:schemeClr>
                </a:solidFill>
                <a:uFill>
                  <a:solidFill>
                    <a:schemeClr val="tx2"/>
                  </a:solidFill>
                </a:uFill>
                <a:latin typeface="Arial"/>
                <a:cs typeface="Arial"/>
              </a:rPr>
              <a:t>nformationssystem für </a:t>
            </a:r>
            <a:r>
              <a:rPr lang="de-DE" altLang="de-DE" sz="2000" b="1" spc="10" dirty="0" smtClean="0">
                <a:solidFill>
                  <a:srgbClr val="FF0000"/>
                </a:solidFill>
                <a:uFill>
                  <a:solidFill>
                    <a:schemeClr val="tx2"/>
                  </a:solidFill>
                </a:uFill>
                <a:latin typeface="Arial"/>
                <a:cs typeface="Arial"/>
              </a:rPr>
              <a:t>G</a:t>
            </a:r>
            <a:r>
              <a:rPr lang="de-DE" altLang="de-DE" sz="2000" b="1" spc="10" dirty="0" smtClean="0">
                <a:solidFill>
                  <a:schemeClr val="accent6">
                    <a:lumMod val="90000"/>
                    <a:lumOff val="10000"/>
                  </a:schemeClr>
                </a:solidFill>
                <a:uFill>
                  <a:solidFill>
                    <a:schemeClr val="tx2"/>
                  </a:solidFill>
                </a:uFill>
                <a:latin typeface="Arial"/>
                <a:cs typeface="Arial"/>
              </a:rPr>
              <a:t>efährliche </a:t>
            </a:r>
            <a:r>
              <a:rPr lang="de-DE" altLang="de-DE" sz="2000" b="1" spc="10" dirty="0" smtClean="0">
                <a:solidFill>
                  <a:srgbClr val="FF0000"/>
                </a:solidFill>
                <a:uFill>
                  <a:solidFill>
                    <a:schemeClr val="tx2"/>
                  </a:solidFill>
                </a:uFill>
                <a:latin typeface="Arial"/>
                <a:cs typeface="Arial"/>
              </a:rPr>
              <a:t>S</a:t>
            </a:r>
            <a:r>
              <a:rPr lang="de-DE" altLang="de-DE" sz="2000" b="1" spc="10" dirty="0" smtClean="0">
                <a:solidFill>
                  <a:schemeClr val="accent6">
                    <a:lumMod val="90000"/>
                    <a:lumOff val="10000"/>
                  </a:schemeClr>
                </a:solidFill>
                <a:uFill>
                  <a:solidFill>
                    <a:schemeClr val="tx2"/>
                  </a:solidFill>
                </a:uFill>
                <a:latin typeface="Arial"/>
                <a:cs typeface="Arial"/>
              </a:rPr>
              <a:t>toffe</a:t>
            </a:r>
          </a:p>
          <a:p>
            <a:pPr algn="ctr">
              <a:spcBef>
                <a:spcPct val="20000"/>
              </a:spcBef>
              <a:buClr>
                <a:schemeClr val="tx2"/>
              </a:buClr>
            </a:pPr>
            <a:r>
              <a:rPr lang="de-DE" sz="2000" b="1" spc="10" dirty="0" smtClean="0">
                <a:solidFill>
                  <a:schemeClr val="accent6">
                    <a:lumMod val="90000"/>
                    <a:lumOff val="10000"/>
                  </a:schemeClr>
                </a:solidFill>
                <a:uFill>
                  <a:solidFill>
                    <a:schemeClr val="tx2"/>
                  </a:solidFill>
                </a:uFill>
                <a:cs typeface="Arial"/>
              </a:rPr>
              <a:t> aus Chemie</a:t>
            </a:r>
            <a:r>
              <a:rPr lang="de-DE" sz="2000" b="1" spc="10" dirty="0">
                <a:solidFill>
                  <a:schemeClr val="accent6">
                    <a:lumMod val="90000"/>
                    <a:lumOff val="10000"/>
                  </a:schemeClr>
                </a:solidFill>
                <a:uFill>
                  <a:solidFill>
                    <a:schemeClr val="tx2"/>
                  </a:solidFill>
                </a:uFill>
                <a:cs typeface="Arial"/>
              </a:rPr>
              <a:t>, </a:t>
            </a:r>
            <a:r>
              <a:rPr lang="de-DE" sz="2000" b="1" spc="10" dirty="0" smtClean="0">
                <a:solidFill>
                  <a:schemeClr val="accent6">
                    <a:lumMod val="90000"/>
                    <a:lumOff val="10000"/>
                  </a:schemeClr>
                </a:solidFill>
                <a:uFill>
                  <a:solidFill>
                    <a:schemeClr val="tx2"/>
                  </a:solidFill>
                </a:uFill>
                <a:cs typeface="Arial"/>
              </a:rPr>
              <a:t>Mikrobiologie und Radiologie</a:t>
            </a:r>
            <a:endParaRPr lang="de-DE" sz="2000" b="1" spc="10" dirty="0">
              <a:solidFill>
                <a:schemeClr val="accent6">
                  <a:lumMod val="90000"/>
                  <a:lumOff val="10000"/>
                </a:schemeClr>
              </a:solidFill>
              <a:uFill>
                <a:solidFill>
                  <a:schemeClr val="tx2"/>
                </a:solidFill>
              </a:uFill>
              <a:cs typeface="Arial"/>
            </a:endParaRPr>
          </a:p>
          <a:p>
            <a:pPr algn="ctr">
              <a:spcBef>
                <a:spcPct val="20000"/>
              </a:spcBef>
              <a:buClr>
                <a:schemeClr val="tx2"/>
              </a:buClr>
            </a:pPr>
            <a:r>
              <a:rPr lang="de-DE" sz="1600" b="1" spc="10" dirty="0" smtClean="0">
                <a:solidFill>
                  <a:schemeClr val="accent6">
                    <a:lumMod val="90000"/>
                    <a:lumOff val="10000"/>
                  </a:schemeClr>
                </a:solidFill>
                <a:uFill>
                  <a:solidFill>
                    <a:schemeClr val="tx2"/>
                  </a:solidFill>
                </a:uFill>
                <a:latin typeface="Arial"/>
                <a:cs typeface="Arial"/>
              </a:rPr>
              <a:t>Übungsaufgaben Polizei Teil 1</a:t>
            </a:r>
          </a:p>
          <a:p>
            <a:pPr algn="ctr">
              <a:spcBef>
                <a:spcPct val="20000"/>
              </a:spcBef>
              <a:buClr>
                <a:schemeClr val="tx2"/>
              </a:buClr>
            </a:pPr>
            <a:r>
              <a:rPr lang="de-DE" sz="1600" spc="10" dirty="0" smtClean="0">
                <a:solidFill>
                  <a:schemeClr val="accent6">
                    <a:lumMod val="90000"/>
                    <a:lumOff val="10000"/>
                  </a:schemeClr>
                </a:solidFill>
                <a:uFill>
                  <a:solidFill>
                    <a:schemeClr val="tx2"/>
                  </a:solidFill>
                </a:uFill>
                <a:latin typeface="Arial"/>
                <a:cs typeface="Arial"/>
              </a:rPr>
              <a:t>Petra Golücke-Arens, Stefan Heße</a:t>
            </a:r>
          </a:p>
          <a:p>
            <a:pPr algn="ctr">
              <a:spcBef>
                <a:spcPct val="20000"/>
              </a:spcBef>
              <a:buClr>
                <a:schemeClr val="tx2"/>
              </a:buClr>
            </a:pPr>
            <a:r>
              <a:rPr lang="de-DE" sz="1600" spc="10" dirty="0" smtClean="0">
                <a:solidFill>
                  <a:schemeClr val="accent6">
                    <a:lumMod val="90000"/>
                    <a:lumOff val="10000"/>
                  </a:schemeClr>
                </a:solidFill>
                <a:uFill>
                  <a:solidFill>
                    <a:schemeClr val="tx2"/>
                  </a:solidFill>
                </a:uFill>
                <a:latin typeface="Arial"/>
                <a:cs typeface="Arial"/>
              </a:rPr>
              <a:t>Essen, April </a:t>
            </a:r>
            <a:r>
              <a:rPr lang="de-DE" sz="1600" spc="10" dirty="0" smtClean="0">
                <a:solidFill>
                  <a:schemeClr val="accent6">
                    <a:lumMod val="90000"/>
                    <a:lumOff val="10000"/>
                  </a:schemeClr>
                </a:solidFill>
                <a:uFill>
                  <a:solidFill>
                    <a:schemeClr val="tx2"/>
                  </a:solidFill>
                </a:uFill>
                <a:latin typeface="Arial"/>
                <a:cs typeface="Arial"/>
              </a:rPr>
              <a:t>2024</a:t>
            </a:r>
            <a:endParaRPr lang="de-DE" altLang="de-DE" sz="3000" b="1" spc="10" dirty="0" smtClean="0">
              <a:solidFill>
                <a:schemeClr val="accent6">
                  <a:lumMod val="90000"/>
                  <a:lumOff val="10000"/>
                </a:schemeClr>
              </a:solidFill>
              <a:uFill>
                <a:solidFill>
                  <a:schemeClr val="tx2"/>
                </a:solidFill>
              </a:uFill>
              <a:latin typeface="Arial"/>
              <a:cs typeface="Arial"/>
            </a:endParaRPr>
          </a:p>
        </p:txBody>
      </p:sp>
      <p:sp>
        <p:nvSpPr>
          <p:cNvPr id="5" name="Rechteck 4"/>
          <p:cNvSpPr/>
          <p:nvPr/>
        </p:nvSpPr>
        <p:spPr>
          <a:xfrm>
            <a:off x="1" y="1099179"/>
            <a:ext cx="9144000" cy="2694552"/>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grpSp>
        <p:nvGrpSpPr>
          <p:cNvPr id="6" name="Gruppieren 5"/>
          <p:cNvGrpSpPr/>
          <p:nvPr/>
        </p:nvGrpSpPr>
        <p:grpSpPr>
          <a:xfrm>
            <a:off x="240522" y="1746493"/>
            <a:ext cx="8760192" cy="1841544"/>
            <a:chOff x="240522" y="1746493"/>
            <a:chExt cx="8760192" cy="1841544"/>
          </a:xfrm>
        </p:grpSpPr>
        <p:pic>
          <p:nvPicPr>
            <p:cNvPr id="8" name="Grafik 7"/>
            <p:cNvPicPr>
              <a:picLocks noChangeAspect="1"/>
            </p:cNvPicPr>
            <p:nvPr/>
          </p:nvPicPr>
          <p:blipFill rotWithShape="1">
            <a:blip r:embed="rId3">
              <a:extLst>
                <a:ext uri="{28A0092B-C50C-407E-A947-70E740481C1C}">
                  <a14:useLocalDpi xmlns:a14="http://schemas.microsoft.com/office/drawing/2010/main" val="0"/>
                </a:ext>
              </a:extLst>
            </a:blip>
            <a:srcRect l="17639" r="12112"/>
            <a:stretch/>
          </p:blipFill>
          <p:spPr>
            <a:xfrm>
              <a:off x="7254290" y="1764132"/>
              <a:ext cx="1746424" cy="1787116"/>
            </a:xfrm>
            <a:prstGeom prst="rect">
              <a:avLst/>
            </a:prstGeom>
          </p:spPr>
        </p:pic>
        <p:pic>
          <p:nvPicPr>
            <p:cNvPr id="9" name="Grafik 8"/>
            <p:cNvPicPr>
              <a:picLocks noChangeAspect="1"/>
            </p:cNvPicPr>
            <p:nvPr/>
          </p:nvPicPr>
          <p:blipFill rotWithShape="1">
            <a:blip r:embed="rId4">
              <a:extLst>
                <a:ext uri="{28A0092B-C50C-407E-A947-70E740481C1C}">
                  <a14:useLocalDpi xmlns:a14="http://schemas.microsoft.com/office/drawing/2010/main" val="0"/>
                </a:ext>
              </a:extLst>
            </a:blip>
            <a:srcRect r="10665"/>
            <a:stretch/>
          </p:blipFill>
          <p:spPr>
            <a:xfrm>
              <a:off x="240522" y="1802437"/>
              <a:ext cx="2393697" cy="1785600"/>
            </a:xfrm>
            <a:prstGeom prst="rect">
              <a:avLst/>
            </a:prstGeom>
          </p:spPr>
        </p:pic>
        <p:pic>
          <p:nvPicPr>
            <p:cNvPr id="10" name="Grafik 9"/>
            <p:cNvPicPr>
              <a:picLocks noChangeAspect="1"/>
            </p:cNvPicPr>
            <p:nvPr/>
          </p:nvPicPr>
          <p:blipFill rotWithShape="1">
            <a:blip r:embed="rId5">
              <a:extLst>
                <a:ext uri="{28A0092B-C50C-407E-A947-70E740481C1C}">
                  <a14:useLocalDpi xmlns:a14="http://schemas.microsoft.com/office/drawing/2010/main" val="0"/>
                </a:ext>
              </a:extLst>
            </a:blip>
            <a:srcRect l="5890" r="5036"/>
            <a:stretch/>
          </p:blipFill>
          <p:spPr>
            <a:xfrm>
              <a:off x="2852317" y="1758699"/>
              <a:ext cx="2120683" cy="1785600"/>
            </a:xfrm>
            <a:prstGeom prst="rect">
              <a:avLst/>
            </a:prstGeom>
          </p:spPr>
        </p:pic>
        <p:pic>
          <p:nvPicPr>
            <p:cNvPr id="11" name="Grafik 10"/>
            <p:cNvPicPr>
              <a:picLocks noChangeAspect="1"/>
            </p:cNvPicPr>
            <p:nvPr/>
          </p:nvPicPr>
          <p:blipFill rotWithShape="1">
            <a:blip r:embed="rId6">
              <a:extLst>
                <a:ext uri="{28A0092B-C50C-407E-A947-70E740481C1C}">
                  <a14:useLocalDpi xmlns:a14="http://schemas.microsoft.com/office/drawing/2010/main" val="0"/>
                </a:ext>
              </a:extLst>
            </a:blip>
            <a:srcRect r="15248"/>
            <a:stretch/>
          </p:blipFill>
          <p:spPr>
            <a:xfrm>
              <a:off x="5128966" y="1746493"/>
              <a:ext cx="2013227" cy="1785600"/>
            </a:xfrm>
            <a:prstGeom prst="rect">
              <a:avLst/>
            </a:prstGeom>
          </p:spPr>
        </p:pic>
      </p:grpSp>
    </p:spTree>
    <p:extLst>
      <p:ext uri="{BB962C8B-B14F-4D97-AF65-F5344CB8AC3E}">
        <p14:creationId xmlns:p14="http://schemas.microsoft.com/office/powerpoint/2010/main" val="425995345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smtClean="0"/>
              <a:t>LANUV </a:t>
            </a:r>
            <a:fld id="{55595FDE-CEDF-4B40-93E3-73D3D626CFE8}" type="datetime1">
              <a:rPr lang="de-DE" smtClean="0"/>
              <a:t>26.03.2024</a:t>
            </a:fld>
            <a:endParaRPr lang="de-DE" dirty="0"/>
          </a:p>
        </p:txBody>
      </p:sp>
      <p:sp>
        <p:nvSpPr>
          <p:cNvPr id="3" name="Foliennummernplatzhalter 2"/>
          <p:cNvSpPr>
            <a:spLocks noGrp="1"/>
          </p:cNvSpPr>
          <p:nvPr>
            <p:ph type="sldNum" sz="quarter" idx="14"/>
          </p:nvPr>
        </p:nvSpPr>
        <p:spPr/>
        <p:txBody>
          <a:bodyPr/>
          <a:lstStyle/>
          <a:p>
            <a:fld id="{E9F2DFB4-3A6B-0D40-BE1C-30F02DD12951}" type="slidenum">
              <a:rPr lang="de-DE" smtClean="0"/>
              <a:pPr/>
              <a:t>2</a:t>
            </a:fld>
            <a:endParaRPr lang="de-DE" dirty="0"/>
          </a:p>
        </p:txBody>
      </p:sp>
      <p:sp>
        <p:nvSpPr>
          <p:cNvPr id="4" name="Textplatzhalter 3"/>
          <p:cNvSpPr>
            <a:spLocks noGrp="1"/>
          </p:cNvSpPr>
          <p:nvPr>
            <p:ph type="body" sz="quarter" idx="11"/>
          </p:nvPr>
        </p:nvSpPr>
        <p:spPr>
          <a:xfrm>
            <a:off x="3063693" y="363701"/>
            <a:ext cx="4613564" cy="510907"/>
          </a:xfrm>
        </p:spPr>
        <p:txBody>
          <a:bodyPr/>
          <a:lstStyle/>
          <a:p>
            <a:r>
              <a:rPr lang="de-DE" dirty="0" smtClean="0"/>
              <a:t>Suchen in IGS </a:t>
            </a:r>
            <a:endParaRPr lang="de-DE" dirty="0"/>
          </a:p>
        </p:txBody>
      </p:sp>
      <p:pic>
        <p:nvPicPr>
          <p:cNvPr id="7" name="Picture 2" descr="Gefahrgutwagon Isobutan"/>
          <p:cNvPicPr>
            <a:picLocks noChangeAspect="1" noChangeArrowheads="1"/>
          </p:cNvPicPr>
          <p:nvPr/>
        </p:nvPicPr>
        <p:blipFill>
          <a:blip r:embed="rId3">
            <a:extLst>
              <a:ext uri="{28A0092B-C50C-407E-A947-70E740481C1C}">
                <a14:useLocalDpi xmlns:a14="http://schemas.microsoft.com/office/drawing/2010/main" val="0"/>
              </a:ext>
            </a:extLst>
          </a:blip>
          <a:srcRect r="12724"/>
          <a:stretch>
            <a:fillRect/>
          </a:stretch>
        </p:blipFill>
        <p:spPr bwMode="auto">
          <a:xfrm>
            <a:off x="1682803" y="1608256"/>
            <a:ext cx="2487883" cy="2448061"/>
          </a:xfrm>
          <a:prstGeom prst="rect">
            <a:avLst/>
          </a:prstGeom>
          <a:noFill/>
          <a:extLst>
            <a:ext uri="{909E8E84-426E-40DD-AFC4-6F175D3DCCD1}">
              <a14:hiddenFill xmlns:a14="http://schemas.microsoft.com/office/drawing/2010/main">
                <a:solidFill>
                  <a:srgbClr val="FFFFFF"/>
                </a:solidFill>
              </a14:hiddenFill>
            </a:ext>
          </a:extLst>
        </p:spPr>
      </p:pic>
      <p:pic>
        <p:nvPicPr>
          <p:cNvPr id="8" name="Grafik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9908" y="192375"/>
            <a:ext cx="1030445" cy="853560"/>
          </a:xfrm>
          <a:prstGeom prst="rect">
            <a:avLst/>
          </a:prstGeom>
        </p:spPr>
      </p:pic>
      <p:sp>
        <p:nvSpPr>
          <p:cNvPr id="11" name="Textfeld 10"/>
          <p:cNvSpPr txBox="1"/>
          <p:nvPr/>
        </p:nvSpPr>
        <p:spPr>
          <a:xfrm>
            <a:off x="686082" y="4618638"/>
            <a:ext cx="8059086" cy="1077218"/>
          </a:xfrm>
          <a:prstGeom prst="rect">
            <a:avLst/>
          </a:prstGeom>
          <a:noFill/>
        </p:spPr>
        <p:txBody>
          <a:bodyPr wrap="square" rtlCol="0">
            <a:spAutoFit/>
          </a:bodyPr>
          <a:lstStyle/>
          <a:p>
            <a:pPr marL="342900" indent="-342900">
              <a:spcBef>
                <a:spcPct val="20000"/>
              </a:spcBef>
              <a:buClr>
                <a:schemeClr val="tx2"/>
              </a:buClr>
              <a:buSzPct val="100000"/>
              <a:buFont typeface="Lucida Grande"/>
              <a:buChar char="■"/>
            </a:pPr>
            <a:r>
              <a:rPr lang="de-DE" sz="2000" dirty="0"/>
              <a:t>Welche Informationen </a:t>
            </a:r>
            <a:r>
              <a:rPr lang="de-DE" sz="2000" dirty="0" smtClean="0"/>
              <a:t>liefert allein die Gefahrnummer 268? </a:t>
            </a:r>
          </a:p>
          <a:p>
            <a:pPr marL="342900" indent="-342900">
              <a:spcBef>
                <a:spcPct val="20000"/>
              </a:spcBef>
              <a:buClr>
                <a:schemeClr val="tx2"/>
              </a:buClr>
              <a:buSzPct val="100000"/>
              <a:buFont typeface="Lucida Grande"/>
              <a:buChar char="■"/>
            </a:pPr>
            <a:r>
              <a:rPr lang="de-DE" sz="2000" dirty="0"/>
              <a:t>Welche Informationen </a:t>
            </a:r>
            <a:r>
              <a:rPr lang="de-DE" sz="2000" dirty="0" smtClean="0"/>
              <a:t>bietet IGS allein nach einer </a:t>
            </a:r>
            <a:r>
              <a:rPr lang="de-DE" sz="2000" dirty="0"/>
              <a:t>Suche </a:t>
            </a:r>
            <a:r>
              <a:rPr lang="de-DE" sz="2000" dirty="0" smtClean="0"/>
              <a:t>über </a:t>
            </a:r>
            <a:r>
              <a:rPr lang="de-DE" sz="2000" dirty="0"/>
              <a:t>die UN Nummer 1076?</a:t>
            </a:r>
          </a:p>
        </p:txBody>
      </p:sp>
      <p:pic>
        <p:nvPicPr>
          <p:cNvPr id="6" name="Picture 1" descr="Laster Benzylchlorid"/>
          <p:cNvPicPr>
            <a:picLocks noChangeAspect="1" noChangeArrowheads="1"/>
          </p:cNvPicPr>
          <p:nvPr/>
        </p:nvPicPr>
        <p:blipFill>
          <a:blip r:embed="rId5">
            <a:extLst>
              <a:ext uri="{28A0092B-C50C-407E-A947-70E740481C1C}">
                <a14:useLocalDpi xmlns:a14="http://schemas.microsoft.com/office/drawing/2010/main" val="0"/>
              </a:ext>
            </a:extLst>
          </a:blip>
          <a:srcRect t="17046"/>
          <a:stretch>
            <a:fillRect/>
          </a:stretch>
        </p:blipFill>
        <p:spPr bwMode="auto">
          <a:xfrm>
            <a:off x="4765296" y="1608256"/>
            <a:ext cx="2358711" cy="2490287"/>
          </a:xfrm>
          <a:prstGeom prst="rect">
            <a:avLst/>
          </a:prstGeom>
          <a:noFill/>
          <a:extLst>
            <a:ext uri="{909E8E84-426E-40DD-AFC4-6F175D3DCCD1}">
              <a14:hiddenFill xmlns:a14="http://schemas.microsoft.com/office/drawing/2010/main">
                <a:solidFill>
                  <a:srgbClr val="FFFFFF"/>
                </a:solidFill>
              </a14:hiddenFill>
            </a:ext>
          </a:extLst>
        </p:spPr>
      </p:pic>
      <p:sp>
        <p:nvSpPr>
          <p:cNvPr id="5" name="Textfeld 4"/>
          <p:cNvSpPr txBox="1"/>
          <p:nvPr/>
        </p:nvSpPr>
        <p:spPr>
          <a:xfrm>
            <a:off x="657343" y="1512249"/>
            <a:ext cx="377787" cy="369332"/>
          </a:xfrm>
          <a:prstGeom prst="rect">
            <a:avLst/>
          </a:prstGeom>
          <a:noFill/>
        </p:spPr>
        <p:txBody>
          <a:bodyPr wrap="square" rtlCol="0">
            <a:spAutoFit/>
          </a:bodyPr>
          <a:lstStyle/>
          <a:p>
            <a:r>
              <a:rPr lang="de-DE" dirty="0" smtClean="0"/>
              <a:t>1.</a:t>
            </a:r>
            <a:endParaRPr lang="de-DE" dirty="0"/>
          </a:p>
        </p:txBody>
      </p:sp>
    </p:spTree>
    <p:extLst>
      <p:ext uri="{BB962C8B-B14F-4D97-AF65-F5344CB8AC3E}">
        <p14:creationId xmlns:p14="http://schemas.microsoft.com/office/powerpoint/2010/main" val="47266301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smtClean="0"/>
              <a:t>LANUV </a:t>
            </a:r>
            <a:fld id="{55595FDE-CEDF-4B40-93E3-73D3D626CFE8}" type="datetime1">
              <a:rPr lang="de-DE" smtClean="0"/>
              <a:t>26.03.2024</a:t>
            </a:fld>
            <a:endParaRPr lang="de-DE" dirty="0"/>
          </a:p>
        </p:txBody>
      </p:sp>
      <p:sp>
        <p:nvSpPr>
          <p:cNvPr id="3" name="Foliennummernplatzhalter 2"/>
          <p:cNvSpPr>
            <a:spLocks noGrp="1"/>
          </p:cNvSpPr>
          <p:nvPr>
            <p:ph type="sldNum" sz="quarter" idx="14"/>
          </p:nvPr>
        </p:nvSpPr>
        <p:spPr/>
        <p:txBody>
          <a:bodyPr/>
          <a:lstStyle/>
          <a:p>
            <a:fld id="{E9F2DFB4-3A6B-0D40-BE1C-30F02DD12951}" type="slidenum">
              <a:rPr lang="de-DE" smtClean="0"/>
              <a:pPr/>
              <a:t>3</a:t>
            </a:fld>
            <a:endParaRPr lang="de-DE" dirty="0"/>
          </a:p>
        </p:txBody>
      </p:sp>
      <p:sp>
        <p:nvSpPr>
          <p:cNvPr id="4" name="Textplatzhalter 3"/>
          <p:cNvSpPr>
            <a:spLocks noGrp="1"/>
          </p:cNvSpPr>
          <p:nvPr>
            <p:ph type="body" sz="quarter" idx="11"/>
          </p:nvPr>
        </p:nvSpPr>
        <p:spPr>
          <a:xfrm>
            <a:off x="2510443" y="347076"/>
            <a:ext cx="4613564" cy="510907"/>
          </a:xfrm>
        </p:spPr>
        <p:txBody>
          <a:bodyPr/>
          <a:lstStyle/>
          <a:p>
            <a:r>
              <a:rPr lang="de-DE" dirty="0" smtClean="0"/>
              <a:t>Suchen in IGS </a:t>
            </a:r>
            <a:endParaRPr lang="de-DE" dirty="0"/>
          </a:p>
        </p:txBody>
      </p:sp>
      <p:sp>
        <p:nvSpPr>
          <p:cNvPr id="5" name="Textplatzhalter 4"/>
          <p:cNvSpPr>
            <a:spLocks noGrp="1"/>
          </p:cNvSpPr>
          <p:nvPr>
            <p:ph type="body" sz="quarter" idx="13"/>
          </p:nvPr>
        </p:nvSpPr>
        <p:spPr>
          <a:xfrm>
            <a:off x="546752" y="1277097"/>
            <a:ext cx="8339554" cy="3886574"/>
          </a:xfrm>
        </p:spPr>
        <p:txBody>
          <a:bodyPr/>
          <a:lstStyle/>
          <a:p>
            <a:pPr marL="0" indent="0">
              <a:buNone/>
            </a:pPr>
            <a:r>
              <a:rPr lang="de-DE" b="1" dirty="0" smtClean="0"/>
              <a:t>2. Bei einer Kontrolle eines Gefahrgutlasters , der mit folgendem Gefahrzettel versehen ist sind die Begleitpapiere nicht vollständig lesbar.</a:t>
            </a:r>
            <a:endParaRPr lang="de-DE" b="1" dirty="0"/>
          </a:p>
          <a:p>
            <a:endParaRPr lang="de-DE" dirty="0"/>
          </a:p>
          <a:p>
            <a:endParaRPr lang="de-DE" dirty="0" smtClean="0"/>
          </a:p>
          <a:p>
            <a:endParaRPr lang="de-DE" dirty="0" smtClean="0"/>
          </a:p>
          <a:p>
            <a:endParaRPr lang="de-DE" dirty="0"/>
          </a:p>
          <a:p>
            <a:r>
              <a:rPr lang="de-DE" dirty="0" smtClean="0"/>
              <a:t>Um welchen Stoff handelt es sich?</a:t>
            </a:r>
          </a:p>
          <a:p>
            <a:r>
              <a:rPr lang="de-DE" dirty="0"/>
              <a:t>Wie bekommt man schon auf der </a:t>
            </a:r>
            <a:r>
              <a:rPr lang="de-DE" dirty="0" err="1"/>
              <a:t>Sucheseite</a:t>
            </a:r>
            <a:r>
              <a:rPr lang="de-DE" dirty="0"/>
              <a:t> </a:t>
            </a:r>
            <a:r>
              <a:rPr lang="de-DE" dirty="0" smtClean="0"/>
              <a:t>allein über den Gefahrzettel schnellstmögliche Informationen zum Gefahrgut?</a:t>
            </a:r>
            <a:endParaRPr lang="de-DE" dirty="0"/>
          </a:p>
          <a:p>
            <a:endParaRPr lang="de-DE" dirty="0"/>
          </a:p>
        </p:txBody>
      </p:sp>
      <p:grpSp>
        <p:nvGrpSpPr>
          <p:cNvPr id="10" name="Gruppieren 9"/>
          <p:cNvGrpSpPr/>
          <p:nvPr/>
        </p:nvGrpSpPr>
        <p:grpSpPr>
          <a:xfrm>
            <a:off x="2065840" y="2123912"/>
            <a:ext cx="2873986" cy="1279246"/>
            <a:chOff x="1007774" y="3553192"/>
            <a:chExt cx="2907521" cy="901700"/>
          </a:xfrm>
        </p:grpSpPr>
        <p:pic>
          <p:nvPicPr>
            <p:cNvPr id="6147" name="Picture 3" descr="6982838-close-up-of-coffee-cup-marks-on-white-backgroun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061938">
              <a:off x="1007774" y="3553192"/>
              <a:ext cx="1466850" cy="90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feld 8"/>
            <p:cNvSpPr txBox="1"/>
            <p:nvPr/>
          </p:nvSpPr>
          <p:spPr>
            <a:xfrm>
              <a:off x="1180407" y="3890356"/>
              <a:ext cx="2734888" cy="369332"/>
            </a:xfrm>
            <a:prstGeom prst="rect">
              <a:avLst/>
            </a:prstGeom>
            <a:noFill/>
          </p:spPr>
          <p:txBody>
            <a:bodyPr wrap="square" rtlCol="0">
              <a:spAutoFit/>
            </a:bodyPr>
            <a:lstStyle/>
            <a:p>
              <a:r>
                <a:rPr lang="de-DE" b="1" dirty="0"/>
                <a:t>All         </a:t>
              </a:r>
              <a:r>
                <a:rPr lang="de-DE" b="1" dirty="0" err="1" smtClean="0"/>
                <a:t>cidylether</a:t>
              </a:r>
              <a:endParaRPr lang="de-DE" dirty="0"/>
            </a:p>
          </p:txBody>
        </p:sp>
      </p:grpSp>
      <p:pic>
        <p:nvPicPr>
          <p:cNvPr id="8" name="Grafik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9908" y="192375"/>
            <a:ext cx="1030445" cy="853560"/>
          </a:xfrm>
          <a:prstGeom prst="rect">
            <a:avLst/>
          </a:prstGeom>
        </p:spPr>
      </p:pic>
      <p:pic>
        <p:nvPicPr>
          <p:cNvPr id="6149" name="Picture 5" descr="Gefahrzettel Entzündbare flüssige Stoffe (schwarze Flamme) Klass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1315" y="2368769"/>
            <a:ext cx="802236" cy="8655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91429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smtClean="0"/>
              <a:t>LANUV </a:t>
            </a:r>
            <a:fld id="{55595FDE-CEDF-4B40-93E3-73D3D626CFE8}" type="datetime1">
              <a:rPr lang="de-DE" smtClean="0"/>
              <a:t>26.03.2024</a:t>
            </a:fld>
            <a:endParaRPr lang="de-DE" dirty="0"/>
          </a:p>
        </p:txBody>
      </p:sp>
      <p:sp>
        <p:nvSpPr>
          <p:cNvPr id="3" name="Foliennummernplatzhalter 2"/>
          <p:cNvSpPr>
            <a:spLocks noGrp="1"/>
          </p:cNvSpPr>
          <p:nvPr>
            <p:ph type="sldNum" sz="quarter" idx="14"/>
          </p:nvPr>
        </p:nvSpPr>
        <p:spPr/>
        <p:txBody>
          <a:bodyPr/>
          <a:lstStyle/>
          <a:p>
            <a:fld id="{E9F2DFB4-3A6B-0D40-BE1C-30F02DD12951}" type="slidenum">
              <a:rPr lang="de-DE" smtClean="0"/>
              <a:pPr/>
              <a:t>4</a:t>
            </a:fld>
            <a:endParaRPr lang="de-DE" dirty="0"/>
          </a:p>
        </p:txBody>
      </p:sp>
      <p:sp>
        <p:nvSpPr>
          <p:cNvPr id="4" name="Textplatzhalter 3"/>
          <p:cNvSpPr>
            <a:spLocks noGrp="1"/>
          </p:cNvSpPr>
          <p:nvPr>
            <p:ph type="body" sz="quarter" idx="11"/>
          </p:nvPr>
        </p:nvSpPr>
        <p:spPr>
          <a:xfrm>
            <a:off x="2510443" y="347076"/>
            <a:ext cx="4613564" cy="510907"/>
          </a:xfrm>
        </p:spPr>
        <p:txBody>
          <a:bodyPr/>
          <a:lstStyle/>
          <a:p>
            <a:r>
              <a:rPr lang="de-DE" dirty="0" smtClean="0"/>
              <a:t>Recherche in IGS </a:t>
            </a:r>
            <a:endParaRPr lang="de-DE" dirty="0"/>
          </a:p>
        </p:txBody>
      </p:sp>
      <p:sp>
        <p:nvSpPr>
          <p:cNvPr id="5" name="Textplatzhalter 4"/>
          <p:cNvSpPr>
            <a:spLocks noGrp="1"/>
          </p:cNvSpPr>
          <p:nvPr>
            <p:ph type="body" sz="quarter" idx="13"/>
          </p:nvPr>
        </p:nvSpPr>
        <p:spPr>
          <a:xfrm>
            <a:off x="546752" y="711831"/>
            <a:ext cx="8339554" cy="2951018"/>
          </a:xfrm>
        </p:spPr>
        <p:txBody>
          <a:bodyPr/>
          <a:lstStyle/>
          <a:p>
            <a:pPr marL="0" indent="0">
              <a:buNone/>
            </a:pPr>
            <a:endParaRPr lang="de-DE" b="1" dirty="0" smtClean="0"/>
          </a:p>
          <a:p>
            <a:pPr marL="0" indent="0">
              <a:buNone/>
            </a:pPr>
            <a:endParaRPr lang="de-DE" b="1" dirty="0"/>
          </a:p>
          <a:p>
            <a:pPr marL="0" indent="0">
              <a:buNone/>
            </a:pPr>
            <a:endParaRPr lang="de-DE" b="1" dirty="0" smtClean="0"/>
          </a:p>
          <a:p>
            <a:pPr marL="0" indent="0">
              <a:spcBef>
                <a:spcPts val="0"/>
              </a:spcBef>
              <a:buNone/>
            </a:pPr>
            <a:r>
              <a:rPr lang="de-DE" b="1" dirty="0" smtClean="0"/>
              <a:t>3. Bei </a:t>
            </a:r>
            <a:r>
              <a:rPr lang="de-DE" b="1" dirty="0"/>
              <a:t>einer Verkehrskontrolle im </a:t>
            </a:r>
            <a:r>
              <a:rPr lang="de-DE" b="1" dirty="0" smtClean="0"/>
              <a:t>Mecklenburg-Vorpommerischen </a:t>
            </a:r>
            <a:r>
              <a:rPr lang="de-DE" b="1" dirty="0"/>
              <a:t>Stralsund </a:t>
            </a:r>
            <a:r>
              <a:rPr lang="de-DE" b="1" dirty="0" smtClean="0"/>
              <a:t>werden </a:t>
            </a:r>
            <a:r>
              <a:rPr lang="de-DE" b="1" dirty="0"/>
              <a:t>mehrere Pakete (Gesamtgewicht 10 kg) eines weißen Feststoffs sichergestellt. </a:t>
            </a:r>
            <a:endParaRPr lang="de-DE" b="1" dirty="0" smtClean="0"/>
          </a:p>
          <a:p>
            <a:pPr marL="0" indent="0">
              <a:spcBef>
                <a:spcPts val="0"/>
              </a:spcBef>
              <a:buNone/>
            </a:pPr>
            <a:r>
              <a:rPr lang="de-DE" b="1" dirty="0" smtClean="0"/>
              <a:t>Die </a:t>
            </a:r>
            <a:r>
              <a:rPr lang="de-DE" b="1" dirty="0"/>
              <a:t>Pakete </a:t>
            </a:r>
            <a:r>
              <a:rPr lang="de-DE" b="1" dirty="0" smtClean="0"/>
              <a:t>haben </a:t>
            </a:r>
            <a:r>
              <a:rPr lang="de-DE" b="1" dirty="0"/>
              <a:t>eine Beschriftung in chinesischer Sprache. </a:t>
            </a:r>
            <a:endParaRPr lang="de-DE" b="1" dirty="0" smtClean="0"/>
          </a:p>
          <a:p>
            <a:pPr marL="0" indent="0">
              <a:spcBef>
                <a:spcPts val="0"/>
              </a:spcBef>
              <a:buNone/>
            </a:pPr>
            <a:r>
              <a:rPr lang="de-DE" b="1" dirty="0" smtClean="0"/>
              <a:t>Der </a:t>
            </a:r>
            <a:r>
              <a:rPr lang="de-DE" b="1" dirty="0"/>
              <a:t>Inhalt </a:t>
            </a:r>
            <a:r>
              <a:rPr lang="de-DE" b="1" dirty="0" smtClean="0"/>
              <a:t>kann </a:t>
            </a:r>
            <a:r>
              <a:rPr lang="de-DE" b="1" dirty="0"/>
              <a:t>aber über die </a:t>
            </a:r>
            <a:r>
              <a:rPr lang="de-DE" dirty="0">
                <a:solidFill>
                  <a:srgbClr val="0070C0"/>
                </a:solidFill>
              </a:rPr>
              <a:t>CAS Nummer</a:t>
            </a:r>
            <a:r>
              <a:rPr lang="de-DE" dirty="0"/>
              <a:t> </a:t>
            </a:r>
            <a:r>
              <a:rPr lang="de-DE" dirty="0" smtClean="0">
                <a:solidFill>
                  <a:srgbClr val="0070C0"/>
                </a:solidFill>
              </a:rPr>
              <a:t>59708-52-0</a:t>
            </a:r>
          </a:p>
          <a:p>
            <a:pPr marL="0" indent="0">
              <a:spcBef>
                <a:spcPts val="0"/>
              </a:spcBef>
              <a:buNone/>
            </a:pPr>
            <a:r>
              <a:rPr lang="de-DE" b="1" dirty="0" smtClean="0"/>
              <a:t>identifiziert </a:t>
            </a:r>
            <a:r>
              <a:rPr lang="de-DE" b="1" dirty="0"/>
              <a:t>werden. </a:t>
            </a:r>
            <a:endParaRPr lang="de-DE" b="1" dirty="0" smtClean="0"/>
          </a:p>
          <a:p>
            <a:pPr marL="0" indent="0">
              <a:buNone/>
            </a:pPr>
            <a:endParaRPr lang="de-DE" b="1" dirty="0"/>
          </a:p>
          <a:p>
            <a:r>
              <a:rPr lang="de-DE" dirty="0" smtClean="0"/>
              <a:t>Um welchen Stoff handelte es sich?</a:t>
            </a:r>
          </a:p>
          <a:p>
            <a:r>
              <a:rPr lang="de-DE" dirty="0"/>
              <a:t>Anhand der analgetischen Potenz kann man die Wirkstärke eines Betäubungsmittels feststellen. Wie ist der gesuchte Stoff zu beurteilen?</a:t>
            </a:r>
          </a:p>
        </p:txBody>
      </p:sp>
      <p:pic>
        <p:nvPicPr>
          <p:cNvPr id="8" name="Grafik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9908" y="192375"/>
            <a:ext cx="1030445" cy="853560"/>
          </a:xfrm>
          <a:prstGeom prst="rect">
            <a:avLst/>
          </a:prstGeom>
        </p:spPr>
      </p:pic>
    </p:spTree>
    <p:extLst>
      <p:ext uri="{BB962C8B-B14F-4D97-AF65-F5344CB8AC3E}">
        <p14:creationId xmlns:p14="http://schemas.microsoft.com/office/powerpoint/2010/main" val="115722224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smtClean="0"/>
              <a:t>LANUV </a:t>
            </a:r>
            <a:fld id="{55595FDE-CEDF-4B40-93E3-73D3D626CFE8}" type="datetime1">
              <a:rPr lang="de-DE" smtClean="0"/>
              <a:t>26.03.2024</a:t>
            </a:fld>
            <a:endParaRPr lang="de-DE" dirty="0"/>
          </a:p>
        </p:txBody>
      </p:sp>
      <p:sp>
        <p:nvSpPr>
          <p:cNvPr id="3" name="Foliennummernplatzhalter 2"/>
          <p:cNvSpPr>
            <a:spLocks noGrp="1"/>
          </p:cNvSpPr>
          <p:nvPr>
            <p:ph type="sldNum" sz="quarter" idx="14"/>
          </p:nvPr>
        </p:nvSpPr>
        <p:spPr/>
        <p:txBody>
          <a:bodyPr/>
          <a:lstStyle/>
          <a:p>
            <a:fld id="{E9F2DFB4-3A6B-0D40-BE1C-30F02DD12951}" type="slidenum">
              <a:rPr lang="de-DE" smtClean="0"/>
              <a:pPr/>
              <a:t>5</a:t>
            </a:fld>
            <a:endParaRPr lang="de-DE" dirty="0"/>
          </a:p>
        </p:txBody>
      </p:sp>
      <p:sp>
        <p:nvSpPr>
          <p:cNvPr id="4" name="Textplatzhalter 3"/>
          <p:cNvSpPr>
            <a:spLocks noGrp="1"/>
          </p:cNvSpPr>
          <p:nvPr>
            <p:ph type="body" sz="quarter" idx="11"/>
          </p:nvPr>
        </p:nvSpPr>
        <p:spPr>
          <a:xfrm>
            <a:off x="2510443" y="347076"/>
            <a:ext cx="4613564" cy="510907"/>
          </a:xfrm>
        </p:spPr>
        <p:txBody>
          <a:bodyPr/>
          <a:lstStyle/>
          <a:p>
            <a:r>
              <a:rPr lang="de-DE" dirty="0" smtClean="0"/>
              <a:t>Suchen in IGS </a:t>
            </a:r>
            <a:endParaRPr lang="de-DE" dirty="0"/>
          </a:p>
        </p:txBody>
      </p:sp>
      <p:sp>
        <p:nvSpPr>
          <p:cNvPr id="5" name="Textplatzhalter 4"/>
          <p:cNvSpPr>
            <a:spLocks noGrp="1"/>
          </p:cNvSpPr>
          <p:nvPr>
            <p:ph type="body" sz="quarter" idx="13"/>
          </p:nvPr>
        </p:nvSpPr>
        <p:spPr>
          <a:xfrm>
            <a:off x="546752" y="1277096"/>
            <a:ext cx="8339554" cy="4733005"/>
          </a:xfrm>
        </p:spPr>
        <p:txBody>
          <a:bodyPr/>
          <a:lstStyle/>
          <a:p>
            <a:pPr marL="0" indent="0">
              <a:buNone/>
            </a:pPr>
            <a:r>
              <a:rPr lang="de-DE" sz="1800" b="1" dirty="0" smtClean="0"/>
              <a:t>4. An </a:t>
            </a:r>
            <a:r>
              <a:rPr lang="de-DE" sz="1800" b="1" dirty="0"/>
              <a:t>der Uni </a:t>
            </a:r>
            <a:r>
              <a:rPr lang="de-DE" sz="1800" b="1" dirty="0" smtClean="0"/>
              <a:t>wird </a:t>
            </a:r>
            <a:r>
              <a:rPr lang="de-DE" sz="1800" b="1" dirty="0"/>
              <a:t>beim Aufräumen eines alten laboreigenen Chemikalienlagers eine alte Flasche mit einer stark riechenden Substanz zerbrochen. Der Geruch </a:t>
            </a:r>
            <a:r>
              <a:rPr lang="de-DE" sz="1800" b="1" dirty="0" smtClean="0"/>
              <a:t>verteilt </a:t>
            </a:r>
            <a:r>
              <a:rPr lang="de-DE" sz="1800" b="1" dirty="0"/>
              <a:t>sich schnell über den ganzen Flur.</a:t>
            </a:r>
            <a:endParaRPr lang="de-DE" sz="1800" dirty="0"/>
          </a:p>
          <a:p>
            <a:pPr marL="0" indent="0">
              <a:buNone/>
            </a:pPr>
            <a:r>
              <a:rPr lang="de-DE" sz="1800" b="1" dirty="0" smtClean="0"/>
              <a:t>Auf </a:t>
            </a:r>
            <a:r>
              <a:rPr lang="de-DE" sz="1800" b="1" dirty="0"/>
              <a:t>dem handgeschriebenen Etikett </a:t>
            </a:r>
            <a:r>
              <a:rPr lang="de-DE" sz="1800" b="1" dirty="0" smtClean="0"/>
              <a:t>ist </a:t>
            </a:r>
            <a:r>
              <a:rPr lang="de-DE" sz="1800" b="1" dirty="0"/>
              <a:t>nur noch ein Teil des Namens und der Summenformel zu lesen</a:t>
            </a:r>
            <a:r>
              <a:rPr lang="de-DE" sz="1800" b="1" dirty="0" smtClean="0"/>
              <a:t>.</a:t>
            </a:r>
          </a:p>
          <a:p>
            <a:pPr marL="0" indent="0">
              <a:buNone/>
            </a:pPr>
            <a:r>
              <a:rPr lang="de-DE" sz="1800" b="1" dirty="0"/>
              <a:t>Im Nachbarlabor </a:t>
            </a:r>
            <a:r>
              <a:rPr lang="de-DE" sz="1800" b="1" dirty="0" smtClean="0"/>
              <a:t>werden </a:t>
            </a:r>
            <a:r>
              <a:rPr lang="de-DE" sz="1800" b="1" dirty="0"/>
              <a:t>zum gleichen Zeitpunkt </a:t>
            </a:r>
            <a:r>
              <a:rPr lang="de-DE" sz="1800" b="1" dirty="0" smtClean="0"/>
              <a:t>Gasmessungen </a:t>
            </a:r>
            <a:r>
              <a:rPr lang="de-DE" sz="1800" b="1" dirty="0"/>
              <a:t>mit Prüfröhrchen für den Stoff Acrylnitril gemacht. Bei der Blindprobe mit Raumluft </a:t>
            </a:r>
            <a:r>
              <a:rPr lang="de-DE" sz="1800" b="1" dirty="0" smtClean="0"/>
              <a:t>kommt </a:t>
            </a:r>
            <a:r>
              <a:rPr lang="de-DE" sz="1800" b="1" dirty="0"/>
              <a:t>es zu einer Farbreaktion der im Röhrchen befindlichen </a:t>
            </a:r>
            <a:r>
              <a:rPr lang="de-DE" sz="1800" b="1" dirty="0" smtClean="0"/>
              <a:t>Substanz.</a:t>
            </a:r>
            <a:endParaRPr lang="de-DE" dirty="0" smtClean="0"/>
          </a:p>
          <a:p>
            <a:pPr marL="0" indent="0">
              <a:buNone/>
            </a:pPr>
            <a:endParaRPr lang="de-DE" dirty="0" smtClean="0"/>
          </a:p>
          <a:p>
            <a:pPr marL="0" indent="0">
              <a:buNone/>
            </a:pPr>
            <a:endParaRPr lang="de-DE" dirty="0"/>
          </a:p>
          <a:p>
            <a:pPr marL="0" indent="0">
              <a:buNone/>
            </a:pPr>
            <a:endParaRPr lang="de-DE" dirty="0"/>
          </a:p>
          <a:p>
            <a:endParaRPr lang="de-DE" dirty="0" smtClean="0"/>
          </a:p>
          <a:p>
            <a:r>
              <a:rPr lang="de-DE" dirty="0" smtClean="0"/>
              <a:t>Welcher </a:t>
            </a:r>
            <a:r>
              <a:rPr lang="de-DE" dirty="0"/>
              <a:t>Stoff war in der Flasche? </a:t>
            </a:r>
          </a:p>
          <a:p>
            <a:pPr marL="0" indent="0">
              <a:buNone/>
            </a:pPr>
            <a:endParaRPr lang="de-DE" dirty="0" smtClean="0"/>
          </a:p>
        </p:txBody>
      </p:sp>
      <p:pic>
        <p:nvPicPr>
          <p:cNvPr id="8" name="Grafik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9908" y="192375"/>
            <a:ext cx="1030445" cy="853560"/>
          </a:xfrm>
          <a:prstGeom prst="rect">
            <a:avLst/>
          </a:prstGeom>
        </p:spPr>
      </p:pic>
      <p:pic>
        <p:nvPicPr>
          <p:cNvPr id="8195" name="Grafik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85399" y="3727277"/>
            <a:ext cx="2063962" cy="1293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316581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smtClean="0"/>
              <a:t>LANUV </a:t>
            </a:r>
            <a:fld id="{55595FDE-CEDF-4B40-93E3-73D3D626CFE8}" type="datetime1">
              <a:rPr lang="de-DE" smtClean="0"/>
              <a:t>26.03.2024</a:t>
            </a:fld>
            <a:endParaRPr lang="de-DE" dirty="0"/>
          </a:p>
        </p:txBody>
      </p:sp>
      <p:sp>
        <p:nvSpPr>
          <p:cNvPr id="3" name="Foliennummernplatzhalter 2"/>
          <p:cNvSpPr>
            <a:spLocks noGrp="1"/>
          </p:cNvSpPr>
          <p:nvPr>
            <p:ph type="sldNum" sz="quarter" idx="14"/>
          </p:nvPr>
        </p:nvSpPr>
        <p:spPr/>
        <p:txBody>
          <a:bodyPr/>
          <a:lstStyle/>
          <a:p>
            <a:fld id="{E9F2DFB4-3A6B-0D40-BE1C-30F02DD12951}" type="slidenum">
              <a:rPr lang="de-DE" smtClean="0"/>
              <a:pPr/>
              <a:t>6</a:t>
            </a:fld>
            <a:endParaRPr lang="de-DE" dirty="0"/>
          </a:p>
        </p:txBody>
      </p:sp>
      <p:sp>
        <p:nvSpPr>
          <p:cNvPr id="4" name="Textplatzhalter 3"/>
          <p:cNvSpPr>
            <a:spLocks noGrp="1"/>
          </p:cNvSpPr>
          <p:nvPr>
            <p:ph type="body" sz="quarter" idx="11"/>
          </p:nvPr>
        </p:nvSpPr>
        <p:spPr>
          <a:xfrm>
            <a:off x="2219496" y="376127"/>
            <a:ext cx="6095395" cy="510907"/>
          </a:xfrm>
        </p:spPr>
        <p:txBody>
          <a:bodyPr/>
          <a:lstStyle/>
          <a:p>
            <a:r>
              <a:rPr lang="de-DE" dirty="0" smtClean="0"/>
              <a:t>Ausbreitungsrechnungen in IGS </a:t>
            </a:r>
            <a:endParaRPr lang="de-DE" dirty="0"/>
          </a:p>
        </p:txBody>
      </p:sp>
      <p:sp>
        <p:nvSpPr>
          <p:cNvPr id="5" name="Textplatzhalter 4"/>
          <p:cNvSpPr>
            <a:spLocks noGrp="1"/>
          </p:cNvSpPr>
          <p:nvPr>
            <p:ph type="body" sz="quarter" idx="13"/>
          </p:nvPr>
        </p:nvSpPr>
        <p:spPr>
          <a:xfrm>
            <a:off x="519908" y="1626281"/>
            <a:ext cx="8339554" cy="4733005"/>
          </a:xfrm>
        </p:spPr>
        <p:txBody>
          <a:bodyPr/>
          <a:lstStyle/>
          <a:p>
            <a:pPr marL="0" indent="0">
              <a:buNone/>
            </a:pPr>
            <a:r>
              <a:rPr lang="de-DE" b="1" dirty="0" smtClean="0"/>
              <a:t>5.  Bei </a:t>
            </a:r>
            <a:r>
              <a:rPr lang="de-DE" b="1" dirty="0"/>
              <a:t>einem Unfall in Recklinghausen ist auf der Herner Straße 141 (51.5926, 7.20858) in der Nacht ein Gefahrguttransporter, der Schwefeldioxid in Gasstahlflaschen geladen hatte, umgekippt. Der Gefahrstoff droht auszutreten. Der Wind kommt aus südlicher Richtung</a:t>
            </a:r>
            <a:r>
              <a:rPr lang="de-DE" b="1" dirty="0" smtClean="0"/>
              <a:t>.</a:t>
            </a:r>
          </a:p>
          <a:p>
            <a:pPr marL="0" indent="0">
              <a:buNone/>
            </a:pPr>
            <a:endParaRPr lang="de-DE" dirty="0"/>
          </a:p>
          <a:p>
            <a:r>
              <a:rPr lang="de-DE" b="1" dirty="0" smtClean="0"/>
              <a:t>Liegt </a:t>
            </a:r>
            <a:r>
              <a:rPr lang="de-DE" b="1" dirty="0"/>
              <a:t>bei einer kleinen Leckage die Vorderbruchstraße innerhalb des abzusperrenden Gebietes? </a:t>
            </a:r>
            <a:endParaRPr lang="de-DE" dirty="0"/>
          </a:p>
          <a:p>
            <a:endParaRPr lang="de-DE" dirty="0"/>
          </a:p>
          <a:p>
            <a:pPr marL="0" indent="0">
              <a:buNone/>
            </a:pPr>
            <a:endParaRPr lang="de-DE" dirty="0" smtClean="0"/>
          </a:p>
        </p:txBody>
      </p:sp>
      <p:pic>
        <p:nvPicPr>
          <p:cNvPr id="8" name="Grafik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9908" y="192375"/>
            <a:ext cx="1030445" cy="853560"/>
          </a:xfrm>
          <a:prstGeom prst="rect">
            <a:avLst/>
          </a:prstGeom>
        </p:spPr>
      </p:pic>
    </p:spTree>
    <p:extLst>
      <p:ext uri="{BB962C8B-B14F-4D97-AF65-F5344CB8AC3E}">
        <p14:creationId xmlns:p14="http://schemas.microsoft.com/office/powerpoint/2010/main" val="210103461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smtClean="0"/>
              <a:t>LANUV </a:t>
            </a:r>
            <a:fld id="{55595FDE-CEDF-4B40-93E3-73D3D626CFE8}" type="datetime1">
              <a:rPr lang="de-DE" smtClean="0"/>
              <a:t>26.03.2024</a:t>
            </a:fld>
            <a:endParaRPr lang="de-DE" dirty="0"/>
          </a:p>
        </p:txBody>
      </p:sp>
      <p:sp>
        <p:nvSpPr>
          <p:cNvPr id="3" name="Foliennummernplatzhalter 2"/>
          <p:cNvSpPr>
            <a:spLocks noGrp="1"/>
          </p:cNvSpPr>
          <p:nvPr>
            <p:ph type="sldNum" sz="quarter" idx="14"/>
          </p:nvPr>
        </p:nvSpPr>
        <p:spPr/>
        <p:txBody>
          <a:bodyPr/>
          <a:lstStyle/>
          <a:p>
            <a:fld id="{E9F2DFB4-3A6B-0D40-BE1C-30F02DD12951}" type="slidenum">
              <a:rPr lang="de-DE" smtClean="0"/>
              <a:pPr/>
              <a:t>7</a:t>
            </a:fld>
            <a:endParaRPr lang="de-DE" dirty="0"/>
          </a:p>
        </p:txBody>
      </p:sp>
      <p:sp>
        <p:nvSpPr>
          <p:cNvPr id="4" name="Textplatzhalter 3"/>
          <p:cNvSpPr>
            <a:spLocks noGrp="1"/>
          </p:cNvSpPr>
          <p:nvPr>
            <p:ph type="body" sz="quarter" idx="11"/>
          </p:nvPr>
        </p:nvSpPr>
        <p:spPr>
          <a:xfrm>
            <a:off x="3027508" y="538163"/>
            <a:ext cx="5568805" cy="504759"/>
          </a:xfrm>
        </p:spPr>
        <p:txBody>
          <a:bodyPr/>
          <a:lstStyle/>
          <a:p>
            <a:r>
              <a:rPr lang="de-DE" dirty="0" smtClean="0"/>
              <a:t>Vergleichende Suche</a:t>
            </a:r>
            <a:endParaRPr lang="de-DE" dirty="0"/>
          </a:p>
        </p:txBody>
      </p:sp>
      <p:sp>
        <p:nvSpPr>
          <p:cNvPr id="5" name="Textplatzhalter 4"/>
          <p:cNvSpPr>
            <a:spLocks noGrp="1"/>
          </p:cNvSpPr>
          <p:nvPr>
            <p:ph type="body" sz="quarter" idx="13"/>
          </p:nvPr>
        </p:nvSpPr>
        <p:spPr/>
        <p:txBody>
          <a:bodyPr/>
          <a:lstStyle/>
          <a:p>
            <a:pPr marL="0" indent="0">
              <a:buNone/>
            </a:pPr>
            <a:r>
              <a:rPr lang="de-DE" b="1" dirty="0" smtClean="0"/>
              <a:t>6. Auf </a:t>
            </a:r>
            <a:r>
              <a:rPr lang="de-DE" b="1" dirty="0"/>
              <a:t>der Autobahn wird ein Gefahrguttransporter gestoppt, die Ladung ist mit einer beschädigten Plane abgedeckt. Am Transporter befindet sich eine orangefarbene Tafel ohne Nummern. Beim Heben der Plane werden </a:t>
            </a:r>
            <a:r>
              <a:rPr lang="de-DE" b="1" dirty="0" smtClean="0"/>
              <a:t>Fässer </a:t>
            </a:r>
            <a:r>
              <a:rPr lang="de-DE" b="1" dirty="0"/>
              <a:t>mit Kaliumperoxid, Natriumhydroxid Plätzchen sowie Aceton entdeckt.</a:t>
            </a:r>
          </a:p>
          <a:p>
            <a:endParaRPr lang="de-DE" dirty="0"/>
          </a:p>
          <a:p>
            <a:pPr marL="285750" indent="-285750">
              <a:buFont typeface="Wingdings" panose="05000000000000000000" pitchFamily="2" charset="2"/>
              <a:buChar char="§"/>
            </a:pPr>
            <a:r>
              <a:rPr lang="de-DE" b="1" dirty="0" smtClean="0"/>
              <a:t>Gehören die drei Stoffe gemäß ADR2023 zu unterschiedlichen Verpackungsgruppen?</a:t>
            </a:r>
          </a:p>
          <a:p>
            <a:pPr marL="285750" indent="-285750">
              <a:buFont typeface="Wingdings" panose="05000000000000000000" pitchFamily="2" charset="2"/>
              <a:buChar char="§"/>
            </a:pPr>
            <a:r>
              <a:rPr lang="de-DE" b="1" dirty="0" smtClean="0"/>
              <a:t>Für welchen Stoff gelten </a:t>
            </a:r>
            <a:r>
              <a:rPr lang="de-DE" b="1" smtClean="0"/>
              <a:t>gemäß ADR2023 </a:t>
            </a:r>
            <a:r>
              <a:rPr lang="de-DE" b="1" dirty="0" smtClean="0"/>
              <a:t>Spalte 9a Sondervorschriften für die Verpackung. Wie lautet die Codierung? </a:t>
            </a:r>
            <a:endParaRPr lang="de-DE" dirty="0"/>
          </a:p>
          <a:p>
            <a:endParaRPr lang="de-DE" dirty="0"/>
          </a:p>
        </p:txBody>
      </p:sp>
      <p:pic>
        <p:nvPicPr>
          <p:cNvPr id="6" name="Grafik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3106" y="363762"/>
            <a:ext cx="1030445" cy="853560"/>
          </a:xfrm>
          <a:prstGeom prst="rect">
            <a:avLst/>
          </a:prstGeom>
        </p:spPr>
      </p:pic>
    </p:spTree>
    <p:extLst>
      <p:ext uri="{BB962C8B-B14F-4D97-AF65-F5344CB8AC3E}">
        <p14:creationId xmlns:p14="http://schemas.microsoft.com/office/powerpoint/2010/main" val="27583153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smtClean="0"/>
              <a:t>LANUV </a:t>
            </a:r>
            <a:fld id="{55595FDE-CEDF-4B40-93E3-73D3D626CFE8}" type="datetime1">
              <a:rPr lang="de-DE" smtClean="0"/>
              <a:t>26.03.2024</a:t>
            </a:fld>
            <a:endParaRPr lang="de-DE" dirty="0"/>
          </a:p>
        </p:txBody>
      </p:sp>
      <p:sp>
        <p:nvSpPr>
          <p:cNvPr id="3" name="Foliennummernplatzhalter 2"/>
          <p:cNvSpPr>
            <a:spLocks noGrp="1"/>
          </p:cNvSpPr>
          <p:nvPr>
            <p:ph type="sldNum" sz="quarter" idx="14"/>
          </p:nvPr>
        </p:nvSpPr>
        <p:spPr/>
        <p:txBody>
          <a:bodyPr/>
          <a:lstStyle/>
          <a:p>
            <a:fld id="{E9F2DFB4-3A6B-0D40-BE1C-30F02DD12951}" type="slidenum">
              <a:rPr lang="de-DE" smtClean="0"/>
              <a:pPr/>
              <a:t>8</a:t>
            </a:fld>
            <a:endParaRPr lang="de-DE" dirty="0"/>
          </a:p>
        </p:txBody>
      </p:sp>
      <p:sp>
        <p:nvSpPr>
          <p:cNvPr id="4" name="Textplatzhalter 3"/>
          <p:cNvSpPr>
            <a:spLocks noGrp="1"/>
          </p:cNvSpPr>
          <p:nvPr>
            <p:ph type="body" sz="quarter" idx="11"/>
          </p:nvPr>
        </p:nvSpPr>
        <p:spPr>
          <a:xfrm>
            <a:off x="2510443" y="347076"/>
            <a:ext cx="4613564" cy="510907"/>
          </a:xfrm>
        </p:spPr>
        <p:txBody>
          <a:bodyPr/>
          <a:lstStyle/>
          <a:p>
            <a:r>
              <a:rPr lang="de-DE" dirty="0" smtClean="0"/>
              <a:t>Recherche in IGS </a:t>
            </a:r>
            <a:endParaRPr lang="de-DE" dirty="0"/>
          </a:p>
        </p:txBody>
      </p:sp>
      <p:pic>
        <p:nvPicPr>
          <p:cNvPr id="8" name="Grafik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9908" y="192375"/>
            <a:ext cx="1030445" cy="853560"/>
          </a:xfrm>
          <a:prstGeom prst="rect">
            <a:avLst/>
          </a:prstGeom>
        </p:spPr>
      </p:pic>
      <p:sp>
        <p:nvSpPr>
          <p:cNvPr id="7" name="Rechteck 6"/>
          <p:cNvSpPr/>
          <p:nvPr/>
        </p:nvSpPr>
        <p:spPr>
          <a:xfrm>
            <a:off x="883664" y="1443841"/>
            <a:ext cx="5974336" cy="369332"/>
          </a:xfrm>
          <a:prstGeom prst="rect">
            <a:avLst/>
          </a:prstGeom>
        </p:spPr>
        <p:txBody>
          <a:bodyPr wrap="square">
            <a:spAutoFit/>
          </a:bodyPr>
          <a:lstStyle/>
          <a:p>
            <a:pPr marL="450215">
              <a:spcAft>
                <a:spcPts val="0"/>
              </a:spcAft>
            </a:pPr>
            <a:endParaRPr lang="de-DE" dirty="0">
              <a:latin typeface="Arial" panose="020B0604020202020204" pitchFamily="34" charset="0"/>
              <a:ea typeface="Times New Roman" panose="02020603050405020304" pitchFamily="18" charset="0"/>
              <a:cs typeface="Times New Roman" panose="02020603050405020304" pitchFamily="18" charset="0"/>
            </a:endParaRPr>
          </a:p>
        </p:txBody>
      </p:sp>
      <p:sp>
        <p:nvSpPr>
          <p:cNvPr id="9" name="Textplatzhalter 8"/>
          <p:cNvSpPr>
            <a:spLocks noGrp="1"/>
          </p:cNvSpPr>
          <p:nvPr>
            <p:ph type="body" sz="quarter" idx="13"/>
          </p:nvPr>
        </p:nvSpPr>
        <p:spPr>
          <a:xfrm>
            <a:off x="519908" y="1843266"/>
            <a:ext cx="8059738" cy="3492183"/>
          </a:xfrm>
        </p:spPr>
        <p:txBody>
          <a:bodyPr/>
          <a:lstStyle/>
          <a:p>
            <a:pPr marL="107315" indent="0">
              <a:spcAft>
                <a:spcPts val="0"/>
              </a:spcAft>
              <a:buNone/>
            </a:pPr>
            <a:r>
              <a:rPr lang="de-DE" b="1" dirty="0" smtClean="0">
                <a:latin typeface="Arial" panose="020B0604020202020204" pitchFamily="34" charset="0"/>
                <a:ea typeface="Times New Roman" panose="02020603050405020304" pitchFamily="18" charset="0"/>
                <a:cs typeface="Arial" panose="020B0604020202020204" pitchFamily="34" charset="0"/>
              </a:rPr>
              <a:t>7. Beim Brand einer Lagerhalle hat die Feuerwehr die Information bekommen, dass in der Halle zahlreiche Ionisationsrauchmelder mit Americium 241 gelagert wurden.</a:t>
            </a:r>
          </a:p>
          <a:p>
            <a:pPr marL="107315" indent="0">
              <a:spcAft>
                <a:spcPts val="0"/>
              </a:spcAft>
              <a:buNone/>
            </a:pPr>
            <a:endParaRPr lang="de-DE" dirty="0">
              <a:latin typeface="Arial" panose="020B0604020202020204" pitchFamily="34" charset="0"/>
              <a:ea typeface="Times New Roman" panose="02020603050405020304" pitchFamily="18" charset="0"/>
              <a:cs typeface="Times New Roman" panose="02020603050405020304" pitchFamily="18" charset="0"/>
            </a:endParaRPr>
          </a:p>
          <a:p>
            <a:pPr marL="450215">
              <a:buFont typeface="Wingdings" panose="05000000000000000000" pitchFamily="2" charset="2"/>
              <a:buChar char="§"/>
            </a:pPr>
            <a:r>
              <a:rPr lang="de-DE" dirty="0"/>
              <a:t>Welche Erste Hilfe Maßnahmen müssen bei einer Dekontamination eingeleitet werden?</a:t>
            </a:r>
          </a:p>
          <a:p>
            <a:pPr marL="450215">
              <a:spcAft>
                <a:spcPts val="0"/>
              </a:spcAft>
              <a:buFont typeface="Wingdings" panose="05000000000000000000" pitchFamily="2" charset="2"/>
              <a:buChar char="§"/>
            </a:pPr>
            <a:r>
              <a:rPr lang="de-DE" dirty="0"/>
              <a:t>	Bis zu welchem Grenzwert (</a:t>
            </a:r>
            <a:r>
              <a:rPr lang="de-DE" dirty="0" err="1"/>
              <a:t>Bq</a:t>
            </a:r>
            <a:r>
              <a:rPr lang="de-DE" dirty="0"/>
              <a:t>/cm²</a:t>
            </a:r>
            <a:r>
              <a:rPr lang="de-DE" dirty="0" smtClean="0"/>
              <a:t>), darf laut </a:t>
            </a:r>
            <a:r>
              <a:rPr lang="de-DE" dirty="0"/>
              <a:t>StrlSchV Anl.4 </a:t>
            </a:r>
            <a:r>
              <a:rPr lang="de-DE" dirty="0" smtClean="0"/>
              <a:t>das </a:t>
            </a:r>
            <a:r>
              <a:rPr lang="de-DE" dirty="0"/>
              <a:t>Gebäude zum Abriss freigegeben werden?</a:t>
            </a:r>
          </a:p>
          <a:p>
            <a:pPr marL="450215">
              <a:spcAft>
                <a:spcPts val="0"/>
              </a:spcAft>
              <a:buFont typeface="Wingdings" panose="05000000000000000000" pitchFamily="2" charset="2"/>
              <a:buChar char="§"/>
            </a:pPr>
            <a:r>
              <a:rPr lang="de-DE" dirty="0"/>
              <a:t>	Mit welchen Zerfallsprodukten muss laut Zerfallskette zu rechnen sein? </a:t>
            </a:r>
          </a:p>
        </p:txBody>
      </p:sp>
    </p:spTree>
    <p:extLst>
      <p:ext uri="{BB962C8B-B14F-4D97-AF65-F5344CB8AC3E}">
        <p14:creationId xmlns:p14="http://schemas.microsoft.com/office/powerpoint/2010/main" val="162341883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smtClean="0"/>
              <a:t>LANUV </a:t>
            </a:r>
            <a:fld id="{55595FDE-CEDF-4B40-93E3-73D3D626CFE8}" type="datetime1">
              <a:rPr lang="de-DE" smtClean="0"/>
              <a:t>26.03.2024</a:t>
            </a:fld>
            <a:endParaRPr lang="de-DE" dirty="0"/>
          </a:p>
        </p:txBody>
      </p:sp>
      <p:sp>
        <p:nvSpPr>
          <p:cNvPr id="3" name="Foliennummernplatzhalter 2"/>
          <p:cNvSpPr>
            <a:spLocks noGrp="1"/>
          </p:cNvSpPr>
          <p:nvPr>
            <p:ph type="sldNum" sz="quarter" idx="14"/>
          </p:nvPr>
        </p:nvSpPr>
        <p:spPr/>
        <p:txBody>
          <a:bodyPr/>
          <a:lstStyle/>
          <a:p>
            <a:fld id="{E9F2DFB4-3A6B-0D40-BE1C-30F02DD12951}" type="slidenum">
              <a:rPr lang="de-DE" smtClean="0"/>
              <a:pPr/>
              <a:t>9</a:t>
            </a:fld>
            <a:endParaRPr lang="de-DE" dirty="0"/>
          </a:p>
        </p:txBody>
      </p:sp>
      <p:sp>
        <p:nvSpPr>
          <p:cNvPr id="4" name="Textplatzhalter 3"/>
          <p:cNvSpPr>
            <a:spLocks noGrp="1"/>
          </p:cNvSpPr>
          <p:nvPr>
            <p:ph type="body" sz="quarter" idx="11"/>
          </p:nvPr>
        </p:nvSpPr>
        <p:spPr>
          <a:xfrm>
            <a:off x="2219496" y="376127"/>
            <a:ext cx="6095395" cy="510907"/>
          </a:xfrm>
        </p:spPr>
        <p:txBody>
          <a:bodyPr/>
          <a:lstStyle/>
          <a:p>
            <a:r>
              <a:rPr lang="de-DE" dirty="0" smtClean="0"/>
              <a:t>Recherche in IGS </a:t>
            </a:r>
            <a:endParaRPr lang="de-DE" dirty="0"/>
          </a:p>
        </p:txBody>
      </p:sp>
      <p:sp>
        <p:nvSpPr>
          <p:cNvPr id="5" name="Textplatzhalter 4"/>
          <p:cNvSpPr>
            <a:spLocks noGrp="1"/>
          </p:cNvSpPr>
          <p:nvPr>
            <p:ph type="body" sz="quarter" idx="13"/>
          </p:nvPr>
        </p:nvSpPr>
        <p:spPr>
          <a:xfrm>
            <a:off x="658221" y="1795331"/>
            <a:ext cx="8339554" cy="3668018"/>
          </a:xfrm>
        </p:spPr>
        <p:txBody>
          <a:bodyPr/>
          <a:lstStyle/>
          <a:p>
            <a:pPr marL="0" indent="0">
              <a:buNone/>
            </a:pPr>
            <a:r>
              <a:rPr lang="de-DE" b="1" dirty="0" smtClean="0"/>
              <a:t>8. Die </a:t>
            </a:r>
            <a:r>
              <a:rPr lang="de-DE" b="1" dirty="0"/>
              <a:t>Bundeswehr soll elektrische Sprengkapseln mit dem Klassifizierungscode 1.1B von der Kaserne in Munster zur Kaserne nach Augustdorf transportieren</a:t>
            </a:r>
            <a:r>
              <a:rPr lang="de-DE" b="1" dirty="0" smtClean="0"/>
              <a:t>.</a:t>
            </a:r>
          </a:p>
          <a:p>
            <a:pPr marL="0" indent="0">
              <a:buNone/>
            </a:pPr>
            <a:endParaRPr lang="de-DE" dirty="0"/>
          </a:p>
          <a:p>
            <a:r>
              <a:rPr lang="de-DE" b="1" dirty="0"/>
              <a:t>	Was bedeutet der Klassifizierungscode 1.1B?</a:t>
            </a:r>
            <a:endParaRPr lang="de-DE" dirty="0"/>
          </a:p>
          <a:p>
            <a:r>
              <a:rPr lang="de-DE" b="1" dirty="0"/>
              <a:t>	Dürfen die </a:t>
            </a:r>
            <a:r>
              <a:rPr lang="de-DE" b="1" dirty="0" smtClean="0"/>
              <a:t>elektrischen Sprengkapseln </a:t>
            </a:r>
            <a:r>
              <a:rPr lang="de-DE" b="1" dirty="0"/>
              <a:t>mit Gütern anderer Klassen zusammen verpackt werden?</a:t>
            </a:r>
            <a:endParaRPr lang="de-DE" dirty="0"/>
          </a:p>
        </p:txBody>
      </p:sp>
      <p:pic>
        <p:nvPicPr>
          <p:cNvPr id="8" name="Grafik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9908" y="192375"/>
            <a:ext cx="1030445" cy="853560"/>
          </a:xfrm>
          <a:prstGeom prst="rect">
            <a:avLst/>
          </a:prstGeom>
        </p:spPr>
      </p:pic>
    </p:spTree>
    <p:extLst>
      <p:ext uri="{BB962C8B-B14F-4D97-AF65-F5344CB8AC3E}">
        <p14:creationId xmlns:p14="http://schemas.microsoft.com/office/powerpoint/2010/main" val="744451905"/>
      </p:ext>
    </p:extLst>
  </p:cSld>
  <p:clrMapOvr>
    <a:masterClrMapping/>
  </p:clrMapOvr>
  <p:timing>
    <p:tnLst>
      <p:par>
        <p:cTn id="1" dur="indefinite" restart="never" nodeType="tmRoot"/>
      </p:par>
    </p:tnLst>
  </p:timing>
</p:sld>
</file>

<file path=ppt/theme/theme1.xml><?xml version="1.0" encoding="utf-8"?>
<a:theme xmlns:a="http://schemas.openxmlformats.org/drawingml/2006/main" name="LANUV_PowerPoint_Master Allgemein_vorlage - Kopie">
  <a:themeElements>
    <a:clrScheme name="LANUV">
      <a:dk1>
        <a:srgbClr val="3C3C3C"/>
      </a:dk1>
      <a:lt1>
        <a:srgbClr val="DADADA"/>
      </a:lt1>
      <a:dk2>
        <a:srgbClr val="9D9D9D"/>
      </a:dk2>
      <a:lt2>
        <a:srgbClr val="FFFFFF"/>
      </a:lt2>
      <a:accent1>
        <a:srgbClr val="575757"/>
      </a:accent1>
      <a:accent2>
        <a:srgbClr val="E84E0F"/>
      </a:accent2>
      <a:accent3>
        <a:srgbClr val="F39200"/>
      </a:accent3>
      <a:accent4>
        <a:srgbClr val="AFCA0B"/>
      </a:accent4>
      <a:accent5>
        <a:srgbClr val="009FE3"/>
      </a:accent5>
      <a:accent6>
        <a:srgbClr val="003063"/>
      </a:accent6>
      <a:hlink>
        <a:srgbClr val="0000FF"/>
      </a:hlink>
      <a:folHlink>
        <a:srgbClr val="800080"/>
      </a:folHlink>
    </a:clrScheme>
    <a:fontScheme name="Office Klassisch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LANUV_Allgemein_4-3 - Start.potx" id="{4CC53764-6424-4E0D-8C8F-502C60AB4800}" vid="{2FDB941B-4DE3-4082-A1C7-A2D9AE3F53C6}"/>
    </a:ext>
  </a:extLst>
</a:theme>
</file>

<file path=ppt/theme/theme2.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blank</Template>
  <TotalTime>0</TotalTime>
  <Words>581</Words>
  <Application>Microsoft Office PowerPoint</Application>
  <PresentationFormat>Bildschirmpräsentation (4:3)</PresentationFormat>
  <Paragraphs>92</Paragraphs>
  <Slides>9</Slides>
  <Notes>8</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9</vt:i4>
      </vt:variant>
    </vt:vector>
  </HeadingPairs>
  <TitlesOfParts>
    <vt:vector size="16" baseType="lpstr">
      <vt:lpstr>Arial</vt:lpstr>
      <vt:lpstr>Arial Hebrew</vt:lpstr>
      <vt:lpstr>Calibri</vt:lpstr>
      <vt:lpstr>Lucida Grande</vt:lpstr>
      <vt:lpstr>Times New Roman</vt:lpstr>
      <vt:lpstr>Wingdings</vt:lpstr>
      <vt:lpstr>LANUV_PowerPoint_Master Allgemein_vorlage - Kopie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Company>LANUV</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Golücke-Arens, Petra</dc:creator>
  <cp:lastModifiedBy>Golücke-Arens, Petra</cp:lastModifiedBy>
  <cp:revision>84</cp:revision>
  <cp:lastPrinted>2024-03-26T12:10:27Z</cp:lastPrinted>
  <dcterms:created xsi:type="dcterms:W3CDTF">2022-05-02T06:47:46Z</dcterms:created>
  <dcterms:modified xsi:type="dcterms:W3CDTF">2024-03-26T12:10:37Z</dcterms:modified>
</cp:coreProperties>
</file>